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10287000" cx="18288000"/>
  <p:notesSz cx="6858000" cy="9144000"/>
  <p:embeddedFontLst>
    <p:embeddedFont>
      <p:font typeface="Libre Franklin"/>
      <p:regular r:id="rId27"/>
      <p:bold r:id="rId28"/>
      <p:italic r:id="rId29"/>
      <p:boldItalic r:id="rId30"/>
    </p:embeddedFont>
    <p:embeddedFont>
      <p:font typeface="Poppins Light"/>
      <p:regular r:id="rId31"/>
      <p:bold r:id="rId32"/>
      <p:italic r:id="rId33"/>
      <p:boldItalic r:id="rId34"/>
    </p:embeddedFont>
    <p:embeddedFont>
      <p:font typeface="Libre Franklin Medium"/>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ibreFranklin-bold.fntdata"/><Relationship Id="rId27" Type="http://schemas.openxmlformats.org/officeDocument/2006/relationships/font" Target="fonts/LibreFranklin-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ibreFranklin-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Light-regular.fntdata"/><Relationship Id="rId30" Type="http://schemas.openxmlformats.org/officeDocument/2006/relationships/font" Target="fonts/LibreFranklin-boldItalic.fntdata"/><Relationship Id="rId11" Type="http://schemas.openxmlformats.org/officeDocument/2006/relationships/slide" Target="slides/slide7.xml"/><Relationship Id="rId33" Type="http://schemas.openxmlformats.org/officeDocument/2006/relationships/font" Target="fonts/PoppinsLight-italic.fntdata"/><Relationship Id="rId10" Type="http://schemas.openxmlformats.org/officeDocument/2006/relationships/slide" Target="slides/slide6.xml"/><Relationship Id="rId32" Type="http://schemas.openxmlformats.org/officeDocument/2006/relationships/font" Target="fonts/PoppinsLight-bold.fntdata"/><Relationship Id="rId13" Type="http://schemas.openxmlformats.org/officeDocument/2006/relationships/slide" Target="slides/slide9.xml"/><Relationship Id="rId35" Type="http://schemas.openxmlformats.org/officeDocument/2006/relationships/font" Target="fonts/LibreFranklinMedium-regular.fntdata"/><Relationship Id="rId12" Type="http://schemas.openxmlformats.org/officeDocument/2006/relationships/slide" Target="slides/slide8.xml"/><Relationship Id="rId34" Type="http://schemas.openxmlformats.org/officeDocument/2006/relationships/font" Target="fonts/PoppinsLight-boldItalic.fntdata"/><Relationship Id="rId15" Type="http://schemas.openxmlformats.org/officeDocument/2006/relationships/slide" Target="slides/slide11.xml"/><Relationship Id="rId37" Type="http://schemas.openxmlformats.org/officeDocument/2006/relationships/font" Target="fonts/LibreFranklinMedium-italic.fntdata"/><Relationship Id="rId14" Type="http://schemas.openxmlformats.org/officeDocument/2006/relationships/slide" Target="slides/slide10.xml"/><Relationship Id="rId36" Type="http://schemas.openxmlformats.org/officeDocument/2006/relationships/font" Target="fonts/LibreFranklinMedium-bold.fntdata"/><Relationship Id="rId17" Type="http://schemas.openxmlformats.org/officeDocument/2006/relationships/slide" Target="slides/slide13.xml"/><Relationship Id="rId16" Type="http://schemas.openxmlformats.org/officeDocument/2006/relationships/slide" Target="slides/slide12.xml"/><Relationship Id="rId38" Type="http://schemas.openxmlformats.org/officeDocument/2006/relationships/font" Target="fonts/LibreFranklinMedium-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 name="Shape 6"/>
        <p:cNvGrpSpPr/>
        <p:nvPr/>
      </p:nvGrpSpPr>
      <p:grpSpPr>
        <a:xfrm>
          <a:off x="0" y="0"/>
          <a:ext cx="0" cy="0"/>
          <a:chOff x="0" y="0"/>
          <a:chExt cx="0" cy="0"/>
        </a:xfrm>
      </p:grpSpPr>
      <p:sp>
        <p:nvSpPr>
          <p:cNvPr id="7" name="Google Shape;7;p2"/>
          <p:cNvSpPr/>
          <p:nvPr>
            <p:ph idx="2" type="pic"/>
          </p:nvPr>
        </p:nvSpPr>
        <p:spPr>
          <a:xfrm>
            <a:off x="-613409" y="2071112"/>
            <a:ext cx="8264522" cy="8672136"/>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spTree>
      <p:nvGrpSpPr>
        <p:cNvPr id="27" name="Shape 27"/>
        <p:cNvGrpSpPr/>
        <p:nvPr/>
      </p:nvGrpSpPr>
      <p:grpSpPr>
        <a:xfrm>
          <a:off x="0" y="0"/>
          <a:ext cx="0" cy="0"/>
          <a:chOff x="0" y="0"/>
          <a:chExt cx="0" cy="0"/>
        </a:xfrm>
      </p:grpSpPr>
      <p:sp>
        <p:nvSpPr>
          <p:cNvPr id="28" name="Google Shape;28;p11"/>
          <p:cNvSpPr/>
          <p:nvPr>
            <p:ph idx="2" type="pic"/>
          </p:nvPr>
        </p:nvSpPr>
        <p:spPr>
          <a:xfrm>
            <a:off x="5550537" y="1916148"/>
            <a:ext cx="2967603" cy="6267732"/>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Custom Layout">
  <p:cSld name="23_Custom Layout">
    <p:spTree>
      <p:nvGrpSpPr>
        <p:cNvPr id="29" name="Shape 2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30" name="Shape 30"/>
        <p:cNvGrpSpPr/>
        <p:nvPr/>
      </p:nvGrpSpPr>
      <p:grpSpPr>
        <a:xfrm>
          <a:off x="0" y="0"/>
          <a:ext cx="0" cy="0"/>
          <a:chOff x="0" y="0"/>
          <a:chExt cx="0" cy="0"/>
        </a:xfrm>
      </p:grpSpPr>
      <p:sp>
        <p:nvSpPr>
          <p:cNvPr id="31" name="Google Shape;31;p13"/>
          <p:cNvSpPr/>
          <p:nvPr>
            <p:ph idx="2" type="pic"/>
          </p:nvPr>
        </p:nvSpPr>
        <p:spPr>
          <a:xfrm>
            <a:off x="863601" y="5109381"/>
            <a:ext cx="2169160" cy="3132755"/>
          </a:xfrm>
          <a:prstGeom prst="rect">
            <a:avLst/>
          </a:prstGeom>
          <a:noFill/>
          <a:ln>
            <a:noFill/>
          </a:ln>
        </p:spPr>
      </p:sp>
      <p:sp>
        <p:nvSpPr>
          <p:cNvPr id="32" name="Google Shape;32;p13"/>
          <p:cNvSpPr/>
          <p:nvPr>
            <p:ph idx="3" type="pic"/>
          </p:nvPr>
        </p:nvSpPr>
        <p:spPr>
          <a:xfrm>
            <a:off x="6585200" y="5109381"/>
            <a:ext cx="2169160" cy="3132755"/>
          </a:xfrm>
          <a:prstGeom prst="rect">
            <a:avLst/>
          </a:prstGeom>
          <a:noFill/>
          <a:ln>
            <a:noFill/>
          </a:ln>
        </p:spPr>
      </p:sp>
      <p:sp>
        <p:nvSpPr>
          <p:cNvPr id="33" name="Google Shape;33;p13"/>
          <p:cNvSpPr/>
          <p:nvPr>
            <p:ph idx="4" type="pic"/>
          </p:nvPr>
        </p:nvSpPr>
        <p:spPr>
          <a:xfrm>
            <a:off x="12296636" y="5109381"/>
            <a:ext cx="2169160" cy="3132755"/>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34" name="Shape 34"/>
        <p:cNvGrpSpPr/>
        <p:nvPr/>
      </p:nvGrpSpPr>
      <p:grpSpPr>
        <a:xfrm>
          <a:off x="0" y="0"/>
          <a:ext cx="0" cy="0"/>
          <a:chOff x="0" y="0"/>
          <a:chExt cx="0" cy="0"/>
        </a:xfrm>
      </p:grpSpPr>
      <p:sp>
        <p:nvSpPr>
          <p:cNvPr id="35" name="Google Shape;35;p14"/>
          <p:cNvSpPr/>
          <p:nvPr>
            <p:ph idx="2" type="pic"/>
          </p:nvPr>
        </p:nvSpPr>
        <p:spPr>
          <a:xfrm>
            <a:off x="4857582" y="5436689"/>
            <a:ext cx="3102188" cy="2956917"/>
          </a:xfrm>
          <a:prstGeom prst="rect">
            <a:avLst/>
          </a:prstGeom>
          <a:noFill/>
          <a:ln>
            <a:noFill/>
          </a:ln>
        </p:spPr>
      </p:sp>
      <p:sp>
        <p:nvSpPr>
          <p:cNvPr id="36" name="Google Shape;36;p14"/>
          <p:cNvSpPr/>
          <p:nvPr>
            <p:ph idx="3" type="pic"/>
          </p:nvPr>
        </p:nvSpPr>
        <p:spPr>
          <a:xfrm>
            <a:off x="1309497" y="5436689"/>
            <a:ext cx="3102188" cy="2956917"/>
          </a:xfrm>
          <a:prstGeom prst="rect">
            <a:avLst/>
          </a:prstGeom>
          <a:noFill/>
          <a:ln>
            <a:noFill/>
          </a:ln>
        </p:spPr>
      </p:sp>
      <p:sp>
        <p:nvSpPr>
          <p:cNvPr id="37" name="Google Shape;37;p14"/>
          <p:cNvSpPr/>
          <p:nvPr>
            <p:ph idx="4" type="pic"/>
          </p:nvPr>
        </p:nvSpPr>
        <p:spPr>
          <a:xfrm>
            <a:off x="11958638" y="1751427"/>
            <a:ext cx="5437329" cy="2561128"/>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38" name="Shape 38"/>
        <p:cNvGrpSpPr/>
        <p:nvPr/>
      </p:nvGrpSpPr>
      <p:grpSpPr>
        <a:xfrm>
          <a:off x="0" y="0"/>
          <a:ext cx="0" cy="0"/>
          <a:chOff x="0" y="0"/>
          <a:chExt cx="0" cy="0"/>
        </a:xfrm>
      </p:grpSpPr>
      <p:sp>
        <p:nvSpPr>
          <p:cNvPr id="39" name="Google Shape;39;p15"/>
          <p:cNvSpPr/>
          <p:nvPr/>
        </p:nvSpPr>
        <p:spPr>
          <a:xfrm>
            <a:off x="863600" y="1557338"/>
            <a:ext cx="5351463" cy="7234404"/>
          </a:xfrm>
          <a:prstGeom prst="roundRect">
            <a:avLst>
              <a:gd fmla="val 5047" name="adj"/>
            </a:avLst>
          </a:prstGeom>
          <a:noFill/>
          <a:ln cap="flat" cmpd="sng" w="190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0" name="Google Shape;40;p15"/>
          <p:cNvSpPr/>
          <p:nvPr>
            <p:ph idx="2" type="pic"/>
          </p:nvPr>
        </p:nvSpPr>
        <p:spPr>
          <a:xfrm>
            <a:off x="1299560" y="1957390"/>
            <a:ext cx="4479542" cy="3789582"/>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spTree>
      <p:nvGrpSpPr>
        <p:cNvPr id="41" name="Shape 41"/>
        <p:cNvGrpSpPr/>
        <p:nvPr/>
      </p:nvGrpSpPr>
      <p:grpSpPr>
        <a:xfrm>
          <a:off x="0" y="0"/>
          <a:ext cx="0" cy="0"/>
          <a:chOff x="0" y="0"/>
          <a:chExt cx="0" cy="0"/>
        </a:xfrm>
      </p:grpSpPr>
      <p:sp>
        <p:nvSpPr>
          <p:cNvPr id="42" name="Google Shape;42;p16"/>
          <p:cNvSpPr/>
          <p:nvPr>
            <p:ph idx="2" type="pic"/>
          </p:nvPr>
        </p:nvSpPr>
        <p:spPr>
          <a:xfrm>
            <a:off x="863599" y="1879148"/>
            <a:ext cx="7851775" cy="2991846"/>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43" name="Shape 43"/>
        <p:cNvGrpSpPr/>
        <p:nvPr/>
      </p:nvGrpSpPr>
      <p:grpSpPr>
        <a:xfrm>
          <a:off x="0" y="0"/>
          <a:ext cx="0" cy="0"/>
          <a:chOff x="0" y="0"/>
          <a:chExt cx="0" cy="0"/>
        </a:xfrm>
      </p:grpSpPr>
      <p:sp>
        <p:nvSpPr>
          <p:cNvPr id="44" name="Google Shape;44;p17"/>
          <p:cNvSpPr/>
          <p:nvPr>
            <p:ph idx="2" type="pic"/>
          </p:nvPr>
        </p:nvSpPr>
        <p:spPr>
          <a:xfrm>
            <a:off x="9346501" y="1800224"/>
            <a:ext cx="4479542" cy="6543675"/>
          </a:xfrm>
          <a:prstGeom prst="rect">
            <a:avLst/>
          </a:prstGeom>
          <a:noFill/>
          <a:ln>
            <a:noFill/>
          </a:ln>
        </p:spPr>
      </p:sp>
      <p:sp>
        <p:nvSpPr>
          <p:cNvPr id="45" name="Google Shape;45;p17"/>
          <p:cNvSpPr/>
          <p:nvPr>
            <p:ph idx="3" type="pic"/>
          </p:nvPr>
        </p:nvSpPr>
        <p:spPr>
          <a:xfrm>
            <a:off x="14239559" y="1800224"/>
            <a:ext cx="4479542" cy="6543675"/>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46" name="Shape 46"/>
        <p:cNvGrpSpPr/>
        <p:nvPr/>
      </p:nvGrpSpPr>
      <p:grpSpPr>
        <a:xfrm>
          <a:off x="0" y="0"/>
          <a:ext cx="0" cy="0"/>
          <a:chOff x="0" y="0"/>
          <a:chExt cx="0" cy="0"/>
        </a:xfrm>
      </p:grpSpPr>
      <p:sp>
        <p:nvSpPr>
          <p:cNvPr id="47" name="Google Shape;47;p18"/>
          <p:cNvSpPr/>
          <p:nvPr>
            <p:ph idx="2" type="pic"/>
          </p:nvPr>
        </p:nvSpPr>
        <p:spPr>
          <a:xfrm>
            <a:off x="-486507" y="1800224"/>
            <a:ext cx="4479542" cy="6543675"/>
          </a:xfrm>
          <a:prstGeom prst="rect">
            <a:avLst/>
          </a:prstGeom>
          <a:noFill/>
          <a:ln>
            <a:noFill/>
          </a:ln>
        </p:spPr>
      </p:sp>
      <p:sp>
        <p:nvSpPr>
          <p:cNvPr id="48" name="Google Shape;48;p18"/>
          <p:cNvSpPr/>
          <p:nvPr>
            <p:ph idx="3" type="pic"/>
          </p:nvPr>
        </p:nvSpPr>
        <p:spPr>
          <a:xfrm>
            <a:off x="4406551" y="1800224"/>
            <a:ext cx="4479542" cy="6543675"/>
          </a:xfrm>
          <a:prstGeom prst="rect">
            <a:avLst/>
          </a:prstGeom>
          <a:noFill/>
          <a:ln>
            <a:noFill/>
          </a:ln>
        </p:spPr>
      </p:sp>
      <p:sp>
        <p:nvSpPr>
          <p:cNvPr id="49" name="Google Shape;49;p18"/>
          <p:cNvSpPr/>
          <p:nvPr>
            <p:ph idx="4" type="pic"/>
          </p:nvPr>
        </p:nvSpPr>
        <p:spPr>
          <a:xfrm>
            <a:off x="9299609" y="1800224"/>
            <a:ext cx="4479542" cy="6543675"/>
          </a:xfrm>
          <a:prstGeom prst="rect">
            <a:avLst/>
          </a:prstGeom>
          <a:noFill/>
          <a:ln>
            <a:noFill/>
          </a:ln>
        </p:spPr>
      </p:sp>
      <p:sp>
        <p:nvSpPr>
          <p:cNvPr id="50" name="Google Shape;50;p18"/>
          <p:cNvSpPr/>
          <p:nvPr>
            <p:ph idx="5" type="pic"/>
          </p:nvPr>
        </p:nvSpPr>
        <p:spPr>
          <a:xfrm>
            <a:off x="14192667" y="1800224"/>
            <a:ext cx="4479542" cy="6543675"/>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spTree>
      <p:nvGrpSpPr>
        <p:cNvPr id="51" name="Shape 51"/>
        <p:cNvGrpSpPr/>
        <p:nvPr/>
      </p:nvGrpSpPr>
      <p:grpSpPr>
        <a:xfrm>
          <a:off x="0" y="0"/>
          <a:ext cx="0" cy="0"/>
          <a:chOff x="0" y="0"/>
          <a:chExt cx="0" cy="0"/>
        </a:xfrm>
      </p:grpSpPr>
      <p:sp>
        <p:nvSpPr>
          <p:cNvPr id="52" name="Google Shape;52;p19"/>
          <p:cNvSpPr/>
          <p:nvPr>
            <p:ph idx="2" type="pic"/>
          </p:nvPr>
        </p:nvSpPr>
        <p:spPr>
          <a:xfrm>
            <a:off x="863599" y="3895129"/>
            <a:ext cx="7223126" cy="2856799"/>
          </a:xfrm>
          <a:prstGeom prst="rect">
            <a:avLst/>
          </a:prstGeom>
          <a:noFill/>
          <a:ln>
            <a:noFill/>
          </a:ln>
        </p:spPr>
      </p:sp>
      <p:sp>
        <p:nvSpPr>
          <p:cNvPr id="53" name="Google Shape;53;p19"/>
          <p:cNvSpPr/>
          <p:nvPr>
            <p:ph idx="3" type="pic"/>
          </p:nvPr>
        </p:nvSpPr>
        <p:spPr>
          <a:xfrm>
            <a:off x="12617608" y="1809725"/>
            <a:ext cx="2136776" cy="2085405"/>
          </a:xfrm>
          <a:prstGeom prst="rect">
            <a:avLst/>
          </a:prstGeom>
          <a:noFill/>
          <a:ln>
            <a:noFill/>
          </a:ln>
        </p:spPr>
      </p:sp>
      <p:sp>
        <p:nvSpPr>
          <p:cNvPr id="54" name="Google Shape;54;p19"/>
          <p:cNvSpPr/>
          <p:nvPr>
            <p:ph idx="4" type="pic"/>
          </p:nvPr>
        </p:nvSpPr>
        <p:spPr>
          <a:xfrm>
            <a:off x="15151102" y="1809725"/>
            <a:ext cx="2136776" cy="2085405"/>
          </a:xfrm>
          <a:prstGeom prst="rect">
            <a:avLst/>
          </a:prstGeom>
          <a:noFill/>
          <a:ln>
            <a:noFill/>
          </a:ln>
        </p:spPr>
      </p:sp>
      <p:sp>
        <p:nvSpPr>
          <p:cNvPr id="55" name="Google Shape;55;p19"/>
          <p:cNvSpPr/>
          <p:nvPr>
            <p:ph idx="5" type="pic"/>
          </p:nvPr>
        </p:nvSpPr>
        <p:spPr>
          <a:xfrm>
            <a:off x="12617608" y="4272879"/>
            <a:ext cx="4670270" cy="4185319"/>
          </a:xfrm>
          <a:prstGeom prst="rect">
            <a:avLst/>
          </a:prstGeom>
          <a:noFill/>
          <a:ln>
            <a:noFill/>
          </a:ln>
        </p:spPr>
      </p:sp>
      <p:sp>
        <p:nvSpPr>
          <p:cNvPr id="56" name="Google Shape;56;p19"/>
          <p:cNvSpPr/>
          <p:nvPr>
            <p:ph idx="6" type="pic"/>
          </p:nvPr>
        </p:nvSpPr>
        <p:spPr>
          <a:xfrm>
            <a:off x="8478838" y="1809724"/>
            <a:ext cx="3751263" cy="4942204"/>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57" name="Shape 57"/>
        <p:cNvGrpSpPr/>
        <p:nvPr/>
      </p:nvGrpSpPr>
      <p:grpSpPr>
        <a:xfrm>
          <a:off x="0" y="0"/>
          <a:ext cx="0" cy="0"/>
          <a:chOff x="0" y="0"/>
          <a:chExt cx="0" cy="0"/>
        </a:xfrm>
      </p:grpSpPr>
      <p:sp>
        <p:nvSpPr>
          <p:cNvPr id="58" name="Google Shape;58;p20"/>
          <p:cNvSpPr/>
          <p:nvPr>
            <p:ph idx="2" type="pic"/>
          </p:nvPr>
        </p:nvSpPr>
        <p:spPr>
          <a:xfrm>
            <a:off x="8604739" y="2102692"/>
            <a:ext cx="4163235" cy="6081616"/>
          </a:xfrm>
          <a:prstGeom prst="rect">
            <a:avLst/>
          </a:prstGeom>
          <a:noFill/>
          <a:ln>
            <a:noFill/>
          </a:ln>
        </p:spPr>
      </p:sp>
      <p:sp>
        <p:nvSpPr>
          <p:cNvPr id="59" name="Google Shape;59;p20"/>
          <p:cNvSpPr/>
          <p:nvPr>
            <p:ph idx="3" type="pic"/>
          </p:nvPr>
        </p:nvSpPr>
        <p:spPr>
          <a:xfrm>
            <a:off x="13261165" y="2102692"/>
            <a:ext cx="4163235" cy="6081616"/>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8" name="Shape 8"/>
        <p:cNvGrpSpPr/>
        <p:nvPr/>
      </p:nvGrpSpPr>
      <p:grpSpPr>
        <a:xfrm>
          <a:off x="0" y="0"/>
          <a:ext cx="0" cy="0"/>
          <a:chOff x="0" y="0"/>
          <a:chExt cx="0" cy="0"/>
        </a:xfrm>
      </p:grpSpPr>
      <p:sp>
        <p:nvSpPr>
          <p:cNvPr id="9" name="Google Shape;9;p3"/>
          <p:cNvSpPr/>
          <p:nvPr>
            <p:ph idx="2" type="pic"/>
          </p:nvPr>
        </p:nvSpPr>
        <p:spPr>
          <a:xfrm>
            <a:off x="863600" y="1662437"/>
            <a:ext cx="10713650" cy="4169965"/>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60" name="Shape 60"/>
        <p:cNvGrpSpPr/>
        <p:nvPr/>
      </p:nvGrpSpPr>
      <p:grpSpPr>
        <a:xfrm>
          <a:off x="0" y="0"/>
          <a:ext cx="0" cy="0"/>
          <a:chOff x="0" y="0"/>
          <a:chExt cx="0" cy="0"/>
        </a:xfrm>
      </p:grpSpPr>
      <p:sp>
        <p:nvSpPr>
          <p:cNvPr id="61" name="Google Shape;61;p21"/>
          <p:cNvSpPr/>
          <p:nvPr>
            <p:ph idx="2" type="pic"/>
          </p:nvPr>
        </p:nvSpPr>
        <p:spPr>
          <a:xfrm>
            <a:off x="863600" y="3889044"/>
            <a:ext cx="3620498" cy="3450954"/>
          </a:xfrm>
          <a:prstGeom prst="rect">
            <a:avLst/>
          </a:prstGeom>
          <a:noFill/>
          <a:ln>
            <a:noFill/>
          </a:ln>
        </p:spPr>
      </p:sp>
      <p:sp>
        <p:nvSpPr>
          <p:cNvPr id="62" name="Google Shape;62;p21"/>
          <p:cNvSpPr/>
          <p:nvPr>
            <p:ph idx="3" type="pic"/>
          </p:nvPr>
        </p:nvSpPr>
        <p:spPr>
          <a:xfrm>
            <a:off x="5178425" y="3889044"/>
            <a:ext cx="3620498" cy="3450954"/>
          </a:xfrm>
          <a:prstGeom prst="rect">
            <a:avLst/>
          </a:prstGeom>
          <a:noFill/>
          <a:ln>
            <a:noFill/>
          </a:ln>
        </p:spPr>
      </p:sp>
      <p:sp>
        <p:nvSpPr>
          <p:cNvPr id="63" name="Google Shape;63;p21"/>
          <p:cNvSpPr/>
          <p:nvPr>
            <p:ph idx="4" type="pic"/>
          </p:nvPr>
        </p:nvSpPr>
        <p:spPr>
          <a:xfrm>
            <a:off x="9493250" y="3889044"/>
            <a:ext cx="3620498" cy="3450954"/>
          </a:xfrm>
          <a:prstGeom prst="rect">
            <a:avLst/>
          </a:prstGeom>
          <a:noFill/>
          <a:ln>
            <a:noFill/>
          </a:ln>
        </p:spPr>
      </p:sp>
      <p:sp>
        <p:nvSpPr>
          <p:cNvPr id="64" name="Google Shape;64;p21"/>
          <p:cNvSpPr/>
          <p:nvPr>
            <p:ph idx="5" type="pic"/>
          </p:nvPr>
        </p:nvSpPr>
        <p:spPr>
          <a:xfrm>
            <a:off x="13808075" y="3889044"/>
            <a:ext cx="3620498" cy="3450954"/>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65" name="Shape 65"/>
        <p:cNvGrpSpPr/>
        <p:nvPr/>
      </p:nvGrpSpPr>
      <p:grpSpPr>
        <a:xfrm>
          <a:off x="0" y="0"/>
          <a:ext cx="0" cy="0"/>
          <a:chOff x="0" y="0"/>
          <a:chExt cx="0" cy="0"/>
        </a:xfrm>
      </p:grpSpPr>
      <p:sp>
        <p:nvSpPr>
          <p:cNvPr id="66" name="Google Shape;66;p22"/>
          <p:cNvSpPr/>
          <p:nvPr>
            <p:ph idx="2" type="pic"/>
          </p:nvPr>
        </p:nvSpPr>
        <p:spPr>
          <a:xfrm>
            <a:off x="2223936" y="2102692"/>
            <a:ext cx="4163235" cy="6081616"/>
          </a:xfrm>
          <a:prstGeom prst="rect">
            <a:avLst/>
          </a:prstGeom>
          <a:noFill/>
          <a:ln>
            <a:noFill/>
          </a:ln>
        </p:spPr>
      </p:sp>
      <p:sp>
        <p:nvSpPr>
          <p:cNvPr id="67" name="Google Shape;67;p22"/>
          <p:cNvSpPr/>
          <p:nvPr>
            <p:ph idx="3" type="pic"/>
          </p:nvPr>
        </p:nvSpPr>
        <p:spPr>
          <a:xfrm>
            <a:off x="7250113" y="5912104"/>
            <a:ext cx="2383835" cy="2272203"/>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Layout">
  <p:cSld name="22_Custom Layout">
    <p:spTree>
      <p:nvGrpSpPr>
        <p:cNvPr id="68" name="Shape 68"/>
        <p:cNvGrpSpPr/>
        <p:nvPr/>
      </p:nvGrpSpPr>
      <p:grpSpPr>
        <a:xfrm>
          <a:off x="0" y="0"/>
          <a:ext cx="0" cy="0"/>
          <a:chOff x="0" y="0"/>
          <a:chExt cx="0" cy="0"/>
        </a:xfrm>
      </p:grpSpPr>
      <p:sp>
        <p:nvSpPr>
          <p:cNvPr id="69" name="Google Shape;69;p23"/>
          <p:cNvSpPr/>
          <p:nvPr>
            <p:ph idx="2" type="pic"/>
          </p:nvPr>
        </p:nvSpPr>
        <p:spPr>
          <a:xfrm>
            <a:off x="863601" y="4565861"/>
            <a:ext cx="7694245" cy="3864201"/>
          </a:xfrm>
          <a:prstGeom prst="rect">
            <a:avLst/>
          </a:prstGeom>
          <a:noFill/>
          <a:ln>
            <a:noFill/>
          </a:ln>
        </p:spPr>
      </p:sp>
      <p:sp>
        <p:nvSpPr>
          <p:cNvPr id="70" name="Google Shape;70;p23"/>
          <p:cNvSpPr/>
          <p:nvPr>
            <p:ph idx="3" type="pic"/>
          </p:nvPr>
        </p:nvSpPr>
        <p:spPr>
          <a:xfrm>
            <a:off x="9192530" y="2036820"/>
            <a:ext cx="8231872" cy="4134208"/>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71" name="Shape 71"/>
        <p:cNvGrpSpPr/>
        <p:nvPr/>
      </p:nvGrpSpPr>
      <p:grpSpPr>
        <a:xfrm>
          <a:off x="0" y="0"/>
          <a:ext cx="0" cy="0"/>
          <a:chOff x="0" y="0"/>
          <a:chExt cx="0" cy="0"/>
        </a:xfrm>
      </p:grpSpPr>
      <p:sp>
        <p:nvSpPr>
          <p:cNvPr id="72" name="Google Shape;72;p24"/>
          <p:cNvSpPr/>
          <p:nvPr>
            <p:ph idx="2" type="pic"/>
          </p:nvPr>
        </p:nvSpPr>
        <p:spPr>
          <a:xfrm>
            <a:off x="863601" y="5526710"/>
            <a:ext cx="6137275" cy="3082260"/>
          </a:xfrm>
          <a:prstGeom prst="rect">
            <a:avLst/>
          </a:prstGeom>
          <a:noFill/>
          <a:ln>
            <a:noFill/>
          </a:ln>
        </p:spPr>
      </p:sp>
      <p:sp>
        <p:nvSpPr>
          <p:cNvPr id="73" name="Google Shape;73;p24"/>
          <p:cNvSpPr/>
          <p:nvPr>
            <p:ph idx="3" type="pic"/>
          </p:nvPr>
        </p:nvSpPr>
        <p:spPr>
          <a:xfrm>
            <a:off x="7750175" y="1829671"/>
            <a:ext cx="5365750" cy="3082260"/>
          </a:xfrm>
          <a:prstGeom prst="rect">
            <a:avLst/>
          </a:prstGeom>
          <a:noFill/>
          <a:ln>
            <a:noFill/>
          </a:ln>
        </p:spPr>
      </p:sp>
      <p:sp>
        <p:nvSpPr>
          <p:cNvPr id="74" name="Google Shape;74;p24"/>
          <p:cNvSpPr/>
          <p:nvPr>
            <p:ph idx="4" type="pic"/>
          </p:nvPr>
        </p:nvSpPr>
        <p:spPr>
          <a:xfrm>
            <a:off x="13458826" y="1829671"/>
            <a:ext cx="3965575" cy="308226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ustom Layout">
  <p:cSld name="19_Custom Layout">
    <p:spTree>
      <p:nvGrpSpPr>
        <p:cNvPr id="75" name="Shape 75"/>
        <p:cNvGrpSpPr/>
        <p:nvPr/>
      </p:nvGrpSpPr>
      <p:grpSpPr>
        <a:xfrm>
          <a:off x="0" y="0"/>
          <a:ext cx="0" cy="0"/>
          <a:chOff x="0" y="0"/>
          <a:chExt cx="0" cy="0"/>
        </a:xfrm>
      </p:grpSpPr>
      <p:sp>
        <p:nvSpPr>
          <p:cNvPr id="76" name="Google Shape;76;p25"/>
          <p:cNvSpPr/>
          <p:nvPr>
            <p:ph idx="2" type="pic"/>
          </p:nvPr>
        </p:nvSpPr>
        <p:spPr>
          <a:xfrm>
            <a:off x="863600" y="2301613"/>
            <a:ext cx="8307271" cy="5683774"/>
          </a:xfrm>
          <a:prstGeom prst="rect">
            <a:avLst/>
          </a:prstGeom>
          <a:noFill/>
          <a:ln>
            <a:noFill/>
          </a:ln>
        </p:spPr>
      </p:sp>
      <p:sp>
        <p:nvSpPr>
          <p:cNvPr id="77" name="Google Shape;77;p25"/>
          <p:cNvSpPr/>
          <p:nvPr>
            <p:ph idx="3" type="pic"/>
          </p:nvPr>
        </p:nvSpPr>
        <p:spPr>
          <a:xfrm>
            <a:off x="15714388" y="2301613"/>
            <a:ext cx="1710012" cy="1629934"/>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spTree>
      <p:nvGrpSpPr>
        <p:cNvPr id="78" name="Shape 78"/>
        <p:cNvGrpSpPr/>
        <p:nvPr/>
      </p:nvGrpSpPr>
      <p:grpSpPr>
        <a:xfrm>
          <a:off x="0" y="0"/>
          <a:ext cx="0" cy="0"/>
          <a:chOff x="0" y="0"/>
          <a:chExt cx="0" cy="0"/>
        </a:xfrm>
      </p:grpSpPr>
      <p:sp>
        <p:nvSpPr>
          <p:cNvPr id="79" name="Google Shape;79;p26"/>
          <p:cNvSpPr/>
          <p:nvPr>
            <p:ph idx="2" type="pic"/>
          </p:nvPr>
        </p:nvSpPr>
        <p:spPr>
          <a:xfrm>
            <a:off x="11313840" y="2355241"/>
            <a:ext cx="8431579" cy="5311651"/>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0" name="Shape 10"/>
        <p:cNvGrpSpPr/>
        <p:nvPr/>
      </p:nvGrpSpPr>
      <p:grpSpPr>
        <a:xfrm>
          <a:off x="0" y="0"/>
          <a:ext cx="0" cy="0"/>
          <a:chOff x="0" y="0"/>
          <a:chExt cx="0" cy="0"/>
        </a:xfrm>
      </p:grpSpPr>
      <p:sp>
        <p:nvSpPr>
          <p:cNvPr id="11" name="Google Shape;11;p4"/>
          <p:cNvSpPr/>
          <p:nvPr>
            <p:ph idx="2" type="pic"/>
          </p:nvPr>
        </p:nvSpPr>
        <p:spPr>
          <a:xfrm>
            <a:off x="8580120" y="1790472"/>
            <a:ext cx="6466840" cy="670605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2" name="Shape 12"/>
        <p:cNvGrpSpPr/>
        <p:nvPr/>
      </p:nvGrpSpPr>
      <p:grpSpPr>
        <a:xfrm>
          <a:off x="0" y="0"/>
          <a:ext cx="0" cy="0"/>
          <a:chOff x="0" y="0"/>
          <a:chExt cx="0" cy="0"/>
        </a:xfrm>
      </p:grpSpPr>
      <p:sp>
        <p:nvSpPr>
          <p:cNvPr id="13" name="Google Shape;13;p5"/>
          <p:cNvSpPr/>
          <p:nvPr>
            <p:ph idx="2" type="pic"/>
          </p:nvPr>
        </p:nvSpPr>
        <p:spPr>
          <a:xfrm>
            <a:off x="6720840" y="2384084"/>
            <a:ext cx="4846320" cy="5518832"/>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4" name="Shape 1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15" name="Shape 15"/>
        <p:cNvGrpSpPr/>
        <p:nvPr/>
      </p:nvGrpSpPr>
      <p:grpSpPr>
        <a:xfrm>
          <a:off x="0" y="0"/>
          <a:ext cx="0" cy="0"/>
          <a:chOff x="0" y="0"/>
          <a:chExt cx="0" cy="0"/>
        </a:xfrm>
      </p:grpSpPr>
      <p:sp>
        <p:nvSpPr>
          <p:cNvPr id="16" name="Google Shape;16;p7"/>
          <p:cNvSpPr/>
          <p:nvPr>
            <p:ph idx="2" type="pic"/>
          </p:nvPr>
        </p:nvSpPr>
        <p:spPr>
          <a:xfrm>
            <a:off x="863599" y="2174871"/>
            <a:ext cx="8280401" cy="3900291"/>
          </a:xfrm>
          <a:prstGeom prst="rect">
            <a:avLst/>
          </a:prstGeom>
          <a:noFill/>
          <a:ln>
            <a:noFill/>
          </a:ln>
        </p:spPr>
      </p:sp>
      <p:sp>
        <p:nvSpPr>
          <p:cNvPr id="17" name="Google Shape;17;p7"/>
          <p:cNvSpPr/>
          <p:nvPr>
            <p:ph idx="3" type="pic"/>
          </p:nvPr>
        </p:nvSpPr>
        <p:spPr>
          <a:xfrm>
            <a:off x="10046063" y="4718957"/>
            <a:ext cx="3425008" cy="3900291"/>
          </a:xfrm>
          <a:prstGeom prst="rect">
            <a:avLst/>
          </a:prstGeom>
          <a:noFill/>
          <a:ln>
            <a:noFill/>
          </a:ln>
        </p:spPr>
      </p:sp>
      <p:sp>
        <p:nvSpPr>
          <p:cNvPr id="18" name="Google Shape;18;p7"/>
          <p:cNvSpPr/>
          <p:nvPr>
            <p:ph idx="4" type="pic"/>
          </p:nvPr>
        </p:nvSpPr>
        <p:spPr>
          <a:xfrm>
            <a:off x="13999392" y="4718957"/>
            <a:ext cx="3425008" cy="3900291"/>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19" name="Shape 19"/>
        <p:cNvGrpSpPr/>
        <p:nvPr/>
      </p:nvGrpSpPr>
      <p:grpSpPr>
        <a:xfrm>
          <a:off x="0" y="0"/>
          <a:ext cx="0" cy="0"/>
          <a:chOff x="0" y="0"/>
          <a:chExt cx="0" cy="0"/>
        </a:xfrm>
      </p:grpSpPr>
      <p:sp>
        <p:nvSpPr>
          <p:cNvPr id="20" name="Google Shape;20;p8"/>
          <p:cNvSpPr/>
          <p:nvPr>
            <p:ph idx="2" type="pic"/>
          </p:nvPr>
        </p:nvSpPr>
        <p:spPr>
          <a:xfrm>
            <a:off x="2473961" y="2208437"/>
            <a:ext cx="6375400" cy="6076848"/>
          </a:xfrm>
          <a:prstGeom prst="rect">
            <a:avLst/>
          </a:prstGeom>
          <a:noFill/>
          <a:ln>
            <a:noFill/>
          </a:ln>
        </p:spPr>
      </p:sp>
      <p:sp>
        <p:nvSpPr>
          <p:cNvPr id="21" name="Google Shape;21;p8"/>
          <p:cNvSpPr/>
          <p:nvPr>
            <p:ph idx="3" type="pic"/>
          </p:nvPr>
        </p:nvSpPr>
        <p:spPr>
          <a:xfrm>
            <a:off x="-4466101" y="2208437"/>
            <a:ext cx="6375400" cy="6076848"/>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2" name="Shape 22"/>
        <p:cNvGrpSpPr/>
        <p:nvPr/>
      </p:nvGrpSpPr>
      <p:grpSpPr>
        <a:xfrm>
          <a:off x="0" y="0"/>
          <a:ext cx="0" cy="0"/>
          <a:chOff x="0" y="0"/>
          <a:chExt cx="0" cy="0"/>
        </a:xfrm>
      </p:grpSpPr>
      <p:sp>
        <p:nvSpPr>
          <p:cNvPr id="23" name="Google Shape;23;p9"/>
          <p:cNvSpPr/>
          <p:nvPr>
            <p:ph idx="2" type="pic"/>
          </p:nvPr>
        </p:nvSpPr>
        <p:spPr>
          <a:xfrm>
            <a:off x="0" y="0"/>
            <a:ext cx="7651113" cy="3925590"/>
          </a:xfrm>
          <a:prstGeom prst="rect">
            <a:avLst/>
          </a:prstGeom>
          <a:noFill/>
          <a:ln>
            <a:noFill/>
          </a:ln>
        </p:spPr>
      </p:sp>
      <p:sp>
        <p:nvSpPr>
          <p:cNvPr id="24" name="Google Shape;24;p9"/>
          <p:cNvSpPr/>
          <p:nvPr>
            <p:ph idx="3" type="pic"/>
          </p:nvPr>
        </p:nvSpPr>
        <p:spPr>
          <a:xfrm>
            <a:off x="8343829" y="2021808"/>
            <a:ext cx="9080572" cy="6212861"/>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25" name="Shape 25"/>
        <p:cNvGrpSpPr/>
        <p:nvPr/>
      </p:nvGrpSpPr>
      <p:grpSpPr>
        <a:xfrm>
          <a:off x="0" y="0"/>
          <a:ext cx="0" cy="0"/>
          <a:chOff x="0" y="0"/>
          <a:chExt cx="0" cy="0"/>
        </a:xfrm>
      </p:grpSpPr>
      <p:sp>
        <p:nvSpPr>
          <p:cNvPr id="26" name="Google Shape;26;p10"/>
          <p:cNvSpPr/>
          <p:nvPr>
            <p:ph idx="2" type="pic"/>
          </p:nvPr>
        </p:nvSpPr>
        <p:spPr>
          <a:xfrm>
            <a:off x="1" y="0"/>
            <a:ext cx="8075295" cy="102870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2.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0976">
          <p15:clr>
            <a:srgbClr val="F26B43"/>
          </p15:clr>
        </p15:guide>
        <p15:guide id="2" pos="544">
          <p15:clr>
            <a:srgbClr val="F26B43"/>
          </p15:clr>
        </p15:guide>
        <p15:guide id="3" orient="horz" pos="5962">
          <p15:clr>
            <a:srgbClr val="F26B43"/>
          </p15:clr>
        </p15:guide>
        <p15:guide id="4" orient="horz" pos="51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8.png"/><Relationship Id="rId4" Type="http://schemas.openxmlformats.org/officeDocument/2006/relationships/image" Target="../media/image15.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1.jpg"/><Relationship Id="rId4" Type="http://schemas.openxmlformats.org/officeDocument/2006/relationships/image" Target="../media/image15.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15.png"/><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3.jpg"/><Relationship Id="rId4" Type="http://schemas.openxmlformats.org/officeDocument/2006/relationships/image" Target="../media/image15.pn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4.jpg"/><Relationship Id="rId4" Type="http://schemas.openxmlformats.org/officeDocument/2006/relationships/image" Target="../media/image15.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36.png"/><Relationship Id="rId7" Type="http://schemas.openxmlformats.org/officeDocument/2006/relationships/image" Target="../media/image34.png"/><Relationship Id="rId8"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8.png"/><Relationship Id="rId4" Type="http://schemas.openxmlformats.org/officeDocument/2006/relationships/image" Target="../media/image2.png"/><Relationship Id="rId5" Type="http://schemas.openxmlformats.org/officeDocument/2006/relationships/image" Target="../media/image15.png"/><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28.png"/><Relationship Id="rId9" Type="http://schemas.openxmlformats.org/officeDocument/2006/relationships/image" Target="../media/image1.png"/><Relationship Id="rId5" Type="http://schemas.openxmlformats.org/officeDocument/2006/relationships/image" Target="../media/image31.png"/><Relationship Id="rId6" Type="http://schemas.openxmlformats.org/officeDocument/2006/relationships/image" Target="../media/image26.png"/><Relationship Id="rId7" Type="http://schemas.openxmlformats.org/officeDocument/2006/relationships/image" Target="../media/image20.png"/><Relationship Id="rId8"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1.png"/><Relationship Id="rId5" Type="http://schemas.openxmlformats.org/officeDocument/2006/relationships/image" Target="../media/image35.png"/><Relationship Id="rId6" Type="http://schemas.openxmlformats.org/officeDocument/2006/relationships/image" Target="../media/image32.png"/><Relationship Id="rId7" Type="http://schemas.openxmlformats.org/officeDocument/2006/relationships/image" Target="../media/image30.png"/><Relationship Id="rId8"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8.png"/><Relationship Id="rId4" Type="http://schemas.openxmlformats.org/officeDocument/2006/relationships/image" Target="../media/image15.png"/><Relationship Id="rId5" Type="http://schemas.openxmlformats.org/officeDocument/2006/relationships/image" Target="../media/image6.png"/><Relationship Id="rId6"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image" Target="../media/image15.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5.png"/><Relationship Id="rId7"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jpg"/><Relationship Id="rId4" Type="http://schemas.openxmlformats.org/officeDocument/2006/relationships/image" Target="../media/image8.jpg"/><Relationship Id="rId5" Type="http://schemas.openxmlformats.org/officeDocument/2006/relationships/image" Target="../media/image15.png"/><Relationship Id="rId6"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83" name="Shape 83"/>
        <p:cNvGrpSpPr/>
        <p:nvPr/>
      </p:nvGrpSpPr>
      <p:grpSpPr>
        <a:xfrm>
          <a:off x="0" y="0"/>
          <a:ext cx="0" cy="0"/>
          <a:chOff x="0" y="0"/>
          <a:chExt cx="0" cy="0"/>
        </a:xfrm>
      </p:grpSpPr>
      <p:sp>
        <p:nvSpPr>
          <p:cNvPr id="84" name="Google Shape;84;p27"/>
          <p:cNvSpPr/>
          <p:nvPr/>
        </p:nvSpPr>
        <p:spPr>
          <a:xfrm>
            <a:off x="-688824" y="-550992"/>
            <a:ext cx="19294875" cy="11388983"/>
          </a:xfrm>
          <a:prstGeom prst="roundRect">
            <a:avLst>
              <a:gd fmla="val 5884"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pic>
        <p:nvPicPr>
          <p:cNvPr descr="Background pattern&#10;&#10;Description automatically generated" id="85" name="Google Shape;85;p27"/>
          <p:cNvPicPr preferRelativeResize="0"/>
          <p:nvPr/>
        </p:nvPicPr>
        <p:blipFill rotWithShape="1">
          <a:blip r:embed="rId3">
            <a:alphaModFix amt="20000"/>
          </a:blip>
          <a:srcRect b="0" l="0" r="0" t="0"/>
          <a:stretch/>
        </p:blipFill>
        <p:spPr>
          <a:xfrm>
            <a:off x="-12420891" y="-767793"/>
            <a:ext cx="21017927" cy="11822584"/>
          </a:xfrm>
          <a:prstGeom prst="rect">
            <a:avLst/>
          </a:prstGeom>
          <a:noFill/>
          <a:ln>
            <a:noFill/>
          </a:ln>
        </p:spPr>
      </p:pic>
      <p:sp>
        <p:nvSpPr>
          <p:cNvPr id="86" name="Google Shape;86;p27"/>
          <p:cNvSpPr txBox="1"/>
          <p:nvPr/>
        </p:nvSpPr>
        <p:spPr>
          <a:xfrm>
            <a:off x="939527" y="3728937"/>
            <a:ext cx="6724992"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ID" sz="9600" u="none" cap="none" strike="noStrike">
                <a:solidFill>
                  <a:schemeClr val="lt1"/>
                </a:solidFill>
                <a:latin typeface="Libre Franklin Medium"/>
                <a:ea typeface="Libre Franklin Medium"/>
                <a:cs typeface="Libre Franklin Medium"/>
                <a:sym typeface="Libre Franklin Medium"/>
              </a:rPr>
              <a:t>Title Goes Here</a:t>
            </a:r>
            <a:endParaRPr b="1" sz="9600">
              <a:solidFill>
                <a:schemeClr val="lt1"/>
              </a:solidFill>
              <a:latin typeface="Libre Franklin Medium"/>
              <a:ea typeface="Libre Franklin Medium"/>
              <a:cs typeface="Libre Franklin Medium"/>
              <a:sym typeface="Libre Franklin Medium"/>
            </a:endParaRPr>
          </a:p>
        </p:txBody>
      </p:sp>
      <p:sp>
        <p:nvSpPr>
          <p:cNvPr id="87" name="Google Shape;87;p27"/>
          <p:cNvSpPr txBox="1"/>
          <p:nvPr/>
        </p:nvSpPr>
        <p:spPr>
          <a:xfrm>
            <a:off x="989850" y="6826665"/>
            <a:ext cx="578658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3200">
                <a:solidFill>
                  <a:schemeClr val="lt1"/>
                </a:solidFill>
                <a:latin typeface="Libre Franklin Medium"/>
                <a:ea typeface="Libre Franklin Medium"/>
                <a:cs typeface="Libre Franklin Medium"/>
                <a:sym typeface="Libre Franklin Medium"/>
              </a:rPr>
              <a:t>Subhead title goes here</a:t>
            </a:r>
            <a:endParaRPr sz="3200">
              <a:solidFill>
                <a:schemeClr val="lt1"/>
              </a:solidFill>
              <a:latin typeface="Libre Franklin Medium"/>
              <a:ea typeface="Libre Franklin Medium"/>
              <a:cs typeface="Libre Franklin Medium"/>
              <a:sym typeface="Libre Franklin Medium"/>
            </a:endParaRPr>
          </a:p>
        </p:txBody>
      </p:sp>
      <p:sp>
        <p:nvSpPr>
          <p:cNvPr id="88" name="Google Shape;88;p27"/>
          <p:cNvSpPr/>
          <p:nvPr/>
        </p:nvSpPr>
        <p:spPr>
          <a:xfrm>
            <a:off x="-1188562" y="-550993"/>
            <a:ext cx="1665640" cy="11605783"/>
          </a:xfrm>
          <a:prstGeom prst="roundRect">
            <a:avLst>
              <a:gd fmla="val 32359"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Logo&#10;&#10;Description automatically generated" id="89" name="Google Shape;89;p27"/>
          <p:cNvPicPr preferRelativeResize="0"/>
          <p:nvPr>
            <p:ph idx="2" type="pic"/>
          </p:nvPr>
        </p:nvPicPr>
        <p:blipFill rotWithShape="1">
          <a:blip r:embed="rId4">
            <a:alphaModFix/>
          </a:blip>
          <a:srcRect b="1" l="-1" r="-1150" t="-1"/>
          <a:stretch/>
        </p:blipFill>
        <p:spPr>
          <a:xfrm>
            <a:off x="8690251" y="2948251"/>
            <a:ext cx="8734152" cy="6044224"/>
          </a:xfrm>
          <a:prstGeom prst="rect">
            <a:avLst/>
          </a:prstGeom>
          <a:noFill/>
          <a:ln>
            <a:noFill/>
          </a:ln>
        </p:spPr>
      </p:pic>
      <p:sp>
        <p:nvSpPr>
          <p:cNvPr id="90" name="Google Shape;90;p27"/>
          <p:cNvSpPr txBox="1"/>
          <p:nvPr/>
        </p:nvSpPr>
        <p:spPr>
          <a:xfrm>
            <a:off x="989850" y="8992481"/>
            <a:ext cx="8648825" cy="10926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400">
                <a:solidFill>
                  <a:schemeClr val="lt1"/>
                </a:solidFill>
                <a:latin typeface="Arial"/>
                <a:ea typeface="Arial"/>
                <a:cs typeface="Arial"/>
                <a:sym typeface="Arial"/>
              </a:rPr>
              <a:t>Funded by USDA’s Supplemental Nutrition Assistance</a:t>
            </a:r>
            <a:br>
              <a:rPr lang="en-ID" sz="1400">
                <a:solidFill>
                  <a:schemeClr val="lt1"/>
                </a:solidFill>
                <a:latin typeface="Arial"/>
                <a:ea typeface="Arial"/>
                <a:cs typeface="Arial"/>
                <a:sym typeface="Arial"/>
              </a:rPr>
            </a:br>
            <a:r>
              <a:rPr lang="en-ID" sz="1400">
                <a:solidFill>
                  <a:schemeClr val="lt1"/>
                </a:solidFill>
                <a:latin typeface="Arial"/>
                <a:ea typeface="Arial"/>
                <a:cs typeface="Arial"/>
                <a:sym typeface="Arial"/>
              </a:rPr>
              <a:t>Program through the AZ Health Zone.</a:t>
            </a:r>
            <a:endParaRPr/>
          </a:p>
          <a:p>
            <a:pPr indent="0" lvl="0" marL="0" marR="0" rtl="0" algn="l">
              <a:spcBef>
                <a:spcPts val="0"/>
              </a:spcBef>
              <a:spcAft>
                <a:spcPts val="0"/>
              </a:spcAft>
              <a:buNone/>
            </a:pPr>
            <a:r>
              <a:t/>
            </a:r>
            <a:endParaRPr sz="500">
              <a:solidFill>
                <a:schemeClr val="lt1"/>
              </a:solidFill>
              <a:latin typeface="Arial"/>
              <a:ea typeface="Arial"/>
              <a:cs typeface="Arial"/>
              <a:sym typeface="Arial"/>
            </a:endParaRPr>
          </a:p>
          <a:p>
            <a:pPr indent="0" lvl="0" marL="0" marR="0" rtl="0" algn="l">
              <a:spcBef>
                <a:spcPts val="0"/>
              </a:spcBef>
              <a:spcAft>
                <a:spcPts val="0"/>
              </a:spcAft>
              <a:buNone/>
            </a:pPr>
            <a:r>
              <a:rPr lang="en-ID" sz="3200">
                <a:solidFill>
                  <a:schemeClr val="lt1"/>
                </a:solidFill>
                <a:latin typeface="Arial"/>
                <a:ea typeface="Arial"/>
                <a:cs typeface="Arial"/>
                <a:sym typeface="Arial"/>
              </a:rPr>
              <a:t>USDA is an equal opportunity provider.</a:t>
            </a:r>
            <a:endParaRPr b="1" sz="3200">
              <a:solidFill>
                <a:schemeClr val="lt1"/>
              </a:solidFill>
              <a:latin typeface="Libre Franklin"/>
              <a:ea typeface="Libre Franklin"/>
              <a:cs typeface="Libre Franklin"/>
              <a:sym typeface="Libre Franklin"/>
            </a:endParaRPr>
          </a:p>
        </p:txBody>
      </p:sp>
      <p:pic>
        <p:nvPicPr>
          <p:cNvPr id="91" name="Google Shape;91;p27" title="sun-white-png (1).png"/>
          <p:cNvPicPr preferRelativeResize="0"/>
          <p:nvPr/>
        </p:nvPicPr>
        <p:blipFill>
          <a:blip r:embed="rId5">
            <a:alphaModFix/>
          </a:blip>
          <a:stretch>
            <a:fillRect/>
          </a:stretch>
        </p:blipFill>
        <p:spPr>
          <a:xfrm>
            <a:off x="10744100" y="576200"/>
            <a:ext cx="4626452" cy="1716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31" name="Shape 231"/>
        <p:cNvGrpSpPr/>
        <p:nvPr/>
      </p:nvGrpSpPr>
      <p:grpSpPr>
        <a:xfrm>
          <a:off x="0" y="0"/>
          <a:ext cx="0" cy="0"/>
          <a:chOff x="0" y="0"/>
          <a:chExt cx="0" cy="0"/>
        </a:xfrm>
      </p:grpSpPr>
      <p:sp>
        <p:nvSpPr>
          <p:cNvPr id="232" name="Google Shape;232;p36"/>
          <p:cNvSpPr/>
          <p:nvPr/>
        </p:nvSpPr>
        <p:spPr>
          <a:xfrm>
            <a:off x="15499080" y="9142368"/>
            <a:ext cx="1925320" cy="655954"/>
          </a:xfrm>
          <a:prstGeom prst="roundRect">
            <a:avLst>
              <a:gd fmla="val 17782"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33" name="Google Shape;233;p36"/>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dk1"/>
                </a:solidFill>
                <a:latin typeface="Poppins Light"/>
                <a:ea typeface="Poppins Light"/>
                <a:cs typeface="Poppins Light"/>
                <a:sym typeface="Poppins Light"/>
              </a:rPr>
              <a:t>Page </a:t>
            </a:r>
            <a:fld id="{00000000-1234-1234-1234-123412341234}" type="slidenum">
              <a:rPr lang="en-ID" sz="1800">
                <a:solidFill>
                  <a:schemeClr val="dk1"/>
                </a:solidFill>
                <a:latin typeface="Poppins Light"/>
                <a:ea typeface="Poppins Light"/>
                <a:cs typeface="Poppins Light"/>
                <a:sym typeface="Poppins Light"/>
              </a:rPr>
              <a:t>‹#›</a:t>
            </a:fld>
            <a:endParaRPr sz="1800">
              <a:solidFill>
                <a:schemeClr val="dk1"/>
              </a:solidFill>
              <a:latin typeface="Poppins Light"/>
              <a:ea typeface="Poppins Light"/>
              <a:cs typeface="Poppins Light"/>
              <a:sym typeface="Poppins Light"/>
            </a:endParaRPr>
          </a:p>
        </p:txBody>
      </p:sp>
      <p:sp>
        <p:nvSpPr>
          <p:cNvPr id="234" name="Google Shape;234;p36"/>
          <p:cNvSpPr txBox="1"/>
          <p:nvPr/>
        </p:nvSpPr>
        <p:spPr>
          <a:xfrm>
            <a:off x="7342534" y="3966329"/>
            <a:ext cx="9910416" cy="18774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1600">
                <a:solidFill>
                  <a:schemeClr val="lt1"/>
                </a:solidFill>
                <a:latin typeface="Libre Franklin Medium"/>
                <a:ea typeface="Libre Franklin Medium"/>
                <a:cs typeface="Libre Franklin Medium"/>
                <a:sym typeface="Libre Franklin Medium"/>
              </a:rPr>
              <a:t>Section Slide</a:t>
            </a:r>
            <a:endParaRPr sz="11600">
              <a:solidFill>
                <a:schemeClr val="lt1"/>
              </a:solidFill>
              <a:latin typeface="Libre Franklin Medium"/>
              <a:ea typeface="Libre Franklin Medium"/>
              <a:cs typeface="Libre Franklin Medium"/>
              <a:sym typeface="Libre Franklin Medium"/>
            </a:endParaRPr>
          </a:p>
        </p:txBody>
      </p:sp>
      <p:sp>
        <p:nvSpPr>
          <p:cNvPr id="235" name="Google Shape;235;p36"/>
          <p:cNvSpPr txBox="1"/>
          <p:nvPr/>
        </p:nvSpPr>
        <p:spPr>
          <a:xfrm>
            <a:off x="7342534" y="6067549"/>
            <a:ext cx="7282848" cy="153888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lt1"/>
                </a:solidFill>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 </a:t>
            </a:r>
            <a:endParaRPr sz="1800">
              <a:solidFill>
                <a:schemeClr val="lt1"/>
              </a:solidFill>
              <a:latin typeface="Poppins Light"/>
              <a:ea typeface="Poppins Light"/>
              <a:cs typeface="Poppins Light"/>
              <a:sym typeface="Poppins Light"/>
            </a:endParaRPr>
          </a:p>
        </p:txBody>
      </p:sp>
      <p:pic>
        <p:nvPicPr>
          <p:cNvPr descr="Icon&#10;&#10;Description automatically generated" id="236" name="Google Shape;236;p36"/>
          <p:cNvPicPr preferRelativeResize="0"/>
          <p:nvPr/>
        </p:nvPicPr>
        <p:blipFill rotWithShape="1">
          <a:blip r:embed="rId3">
            <a:alphaModFix amt="16000"/>
          </a:blip>
          <a:srcRect b="0" l="0" r="0" t="0"/>
          <a:stretch/>
        </p:blipFill>
        <p:spPr>
          <a:xfrm>
            <a:off x="630217" y="2256796"/>
            <a:ext cx="6064802" cy="10556034"/>
          </a:xfrm>
          <a:prstGeom prst="rect">
            <a:avLst/>
          </a:prstGeom>
          <a:noFill/>
          <a:ln>
            <a:noFill/>
          </a:ln>
        </p:spPr>
      </p:pic>
      <p:sp>
        <p:nvSpPr>
          <p:cNvPr id="237" name="Google Shape;237;p36"/>
          <p:cNvSpPr/>
          <p:nvPr/>
        </p:nvSpPr>
        <p:spPr>
          <a:xfrm>
            <a:off x="-539976" y="4143784"/>
            <a:ext cx="1079951" cy="3110138"/>
          </a:xfrm>
          <a:prstGeom prst="roundRect">
            <a:avLst>
              <a:gd fmla="val 32359"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Logo&#10;&#10;Description automatically generated" id="238" name="Google Shape;238;p36"/>
          <p:cNvPicPr preferRelativeResize="0"/>
          <p:nvPr/>
        </p:nvPicPr>
        <p:blipFill rotWithShape="1">
          <a:blip r:embed="rId4">
            <a:alphaModFix/>
          </a:blip>
          <a:srcRect b="0" l="0" r="-1153" t="0"/>
          <a:stretch/>
        </p:blipFill>
        <p:spPr>
          <a:xfrm>
            <a:off x="241856" y="368160"/>
            <a:ext cx="1528937" cy="1062337"/>
          </a:xfrm>
          <a:custGeom>
            <a:rect b="b" l="l" r="r" t="t"/>
            <a:pathLst>
              <a:path extrusionOk="0" h="8672136" w="8264522">
                <a:moveTo>
                  <a:pt x="351655" y="0"/>
                </a:moveTo>
                <a:lnTo>
                  <a:pt x="7912867" y="0"/>
                </a:lnTo>
                <a:cubicBezTo>
                  <a:pt x="8107081" y="0"/>
                  <a:pt x="8264522" y="157441"/>
                  <a:pt x="8264522" y="351655"/>
                </a:cubicBezTo>
                <a:lnTo>
                  <a:pt x="8264522" y="8320481"/>
                </a:lnTo>
                <a:cubicBezTo>
                  <a:pt x="8264522" y="8514695"/>
                  <a:pt x="8107081" y="8672136"/>
                  <a:pt x="7912867" y="8672136"/>
                </a:cubicBezTo>
                <a:lnTo>
                  <a:pt x="351655" y="8672136"/>
                </a:lnTo>
                <a:cubicBezTo>
                  <a:pt x="157441" y="8672136"/>
                  <a:pt x="0" y="8514695"/>
                  <a:pt x="0" y="8320481"/>
                </a:cubicBezTo>
                <a:lnTo>
                  <a:pt x="0" y="351655"/>
                </a:lnTo>
                <a:cubicBezTo>
                  <a:pt x="0" y="157441"/>
                  <a:pt x="157441" y="0"/>
                  <a:pt x="351655" y="0"/>
                </a:cubicBezTo>
                <a:close/>
              </a:path>
            </a:pathLst>
          </a:custGeom>
          <a:noFill/>
          <a:ln>
            <a:noFill/>
          </a:ln>
        </p:spPr>
      </p:pic>
      <p:pic>
        <p:nvPicPr>
          <p:cNvPr id="239" name="Google Shape;239;p36" title="sun-white-png (1).png"/>
          <p:cNvPicPr preferRelativeResize="0"/>
          <p:nvPr/>
        </p:nvPicPr>
        <p:blipFill>
          <a:blip r:embed="rId5">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243" name="Shape 243"/>
        <p:cNvGrpSpPr/>
        <p:nvPr/>
      </p:nvGrpSpPr>
      <p:grpSpPr>
        <a:xfrm>
          <a:off x="0" y="0"/>
          <a:ext cx="0" cy="0"/>
          <a:chOff x="0" y="0"/>
          <a:chExt cx="0" cy="0"/>
        </a:xfrm>
      </p:grpSpPr>
      <p:sp>
        <p:nvSpPr>
          <p:cNvPr id="244" name="Google Shape;244;p37"/>
          <p:cNvSpPr/>
          <p:nvPr/>
        </p:nvSpPr>
        <p:spPr>
          <a:xfrm>
            <a:off x="3" y="0"/>
            <a:ext cx="4233835" cy="2429691"/>
          </a:xfrm>
          <a:custGeom>
            <a:rect b="b" l="l" r="r" t="t"/>
            <a:pathLst>
              <a:path extrusionOk="0" h="1518557" w="3282043">
                <a:moveTo>
                  <a:pt x="0" y="0"/>
                </a:moveTo>
                <a:lnTo>
                  <a:pt x="3250469" y="0"/>
                </a:lnTo>
                <a:lnTo>
                  <a:pt x="3258468" y="14737"/>
                </a:lnTo>
                <a:cubicBezTo>
                  <a:pt x="3273649" y="50627"/>
                  <a:pt x="3282043" y="90086"/>
                  <a:pt x="3282043" y="131506"/>
                </a:cubicBezTo>
                <a:lnTo>
                  <a:pt x="3282043" y="1218568"/>
                </a:lnTo>
                <a:cubicBezTo>
                  <a:pt x="3282043" y="1384247"/>
                  <a:pt x="3147733" y="1518557"/>
                  <a:pt x="2982054" y="1518557"/>
                </a:cubicBezTo>
                <a:lnTo>
                  <a:pt x="0" y="1518557"/>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45" name="Google Shape;245;p37"/>
          <p:cNvSpPr/>
          <p:nvPr/>
        </p:nvSpPr>
        <p:spPr>
          <a:xfrm>
            <a:off x="15499080" y="9142368"/>
            <a:ext cx="1925320" cy="655954"/>
          </a:xfrm>
          <a:prstGeom prst="roundRect">
            <a:avLst>
              <a:gd fmla="val 17782"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46" name="Google Shape;246;p37"/>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dk1"/>
                </a:solidFill>
                <a:latin typeface="Poppins Light"/>
                <a:ea typeface="Poppins Light"/>
                <a:cs typeface="Poppins Light"/>
                <a:sym typeface="Poppins Light"/>
              </a:rPr>
              <a:t>Page </a:t>
            </a:r>
            <a:fld id="{00000000-1234-1234-1234-123412341234}" type="slidenum">
              <a:rPr lang="en-ID" sz="1800">
                <a:solidFill>
                  <a:schemeClr val="dk1"/>
                </a:solidFill>
                <a:latin typeface="Poppins Light"/>
                <a:ea typeface="Poppins Light"/>
                <a:cs typeface="Poppins Light"/>
                <a:sym typeface="Poppins Light"/>
              </a:rPr>
              <a:t>‹#›</a:t>
            </a:fld>
            <a:endParaRPr sz="1800">
              <a:solidFill>
                <a:schemeClr val="dk1"/>
              </a:solidFill>
              <a:latin typeface="Poppins Light"/>
              <a:ea typeface="Poppins Light"/>
              <a:cs typeface="Poppins Light"/>
              <a:sym typeface="Poppins Light"/>
            </a:endParaRPr>
          </a:p>
        </p:txBody>
      </p:sp>
      <p:sp>
        <p:nvSpPr>
          <p:cNvPr id="247" name="Google Shape;247;p37"/>
          <p:cNvSpPr txBox="1"/>
          <p:nvPr/>
        </p:nvSpPr>
        <p:spPr>
          <a:xfrm>
            <a:off x="7342534" y="3966329"/>
            <a:ext cx="9910416" cy="18774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1600">
                <a:solidFill>
                  <a:schemeClr val="lt1"/>
                </a:solidFill>
                <a:latin typeface="Libre Franklin Medium"/>
                <a:ea typeface="Libre Franklin Medium"/>
                <a:cs typeface="Libre Franklin Medium"/>
                <a:sym typeface="Libre Franklin Medium"/>
              </a:rPr>
              <a:t>Section Slide</a:t>
            </a:r>
            <a:endParaRPr sz="11600">
              <a:solidFill>
                <a:schemeClr val="lt1"/>
              </a:solidFill>
              <a:latin typeface="Libre Franklin Medium"/>
              <a:ea typeface="Libre Franklin Medium"/>
              <a:cs typeface="Libre Franklin Medium"/>
              <a:sym typeface="Libre Franklin Medium"/>
            </a:endParaRPr>
          </a:p>
        </p:txBody>
      </p:sp>
      <p:sp>
        <p:nvSpPr>
          <p:cNvPr id="248" name="Google Shape;248;p37"/>
          <p:cNvSpPr txBox="1"/>
          <p:nvPr/>
        </p:nvSpPr>
        <p:spPr>
          <a:xfrm>
            <a:off x="7342534" y="6067549"/>
            <a:ext cx="7282848" cy="153888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lt1"/>
                </a:solidFill>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 </a:t>
            </a:r>
            <a:endParaRPr sz="1800">
              <a:solidFill>
                <a:schemeClr val="lt1"/>
              </a:solidFill>
              <a:latin typeface="Poppins Light"/>
              <a:ea typeface="Poppins Light"/>
              <a:cs typeface="Poppins Light"/>
              <a:sym typeface="Poppins Light"/>
            </a:endParaRPr>
          </a:p>
        </p:txBody>
      </p:sp>
      <p:pic>
        <p:nvPicPr>
          <p:cNvPr descr="Icon&#10;&#10;Description automatically generated" id="249" name="Google Shape;249;p37"/>
          <p:cNvPicPr preferRelativeResize="0"/>
          <p:nvPr/>
        </p:nvPicPr>
        <p:blipFill rotWithShape="1">
          <a:blip r:embed="rId3">
            <a:alphaModFix amt="16000"/>
          </a:blip>
          <a:srcRect b="0" l="0" r="0" t="0"/>
          <a:stretch/>
        </p:blipFill>
        <p:spPr>
          <a:xfrm>
            <a:off x="630217" y="2256796"/>
            <a:ext cx="6064802" cy="10556034"/>
          </a:xfrm>
          <a:prstGeom prst="rect">
            <a:avLst/>
          </a:prstGeom>
          <a:noFill/>
          <a:ln>
            <a:noFill/>
          </a:ln>
        </p:spPr>
      </p:pic>
      <p:sp>
        <p:nvSpPr>
          <p:cNvPr id="250" name="Google Shape;250;p37"/>
          <p:cNvSpPr/>
          <p:nvPr/>
        </p:nvSpPr>
        <p:spPr>
          <a:xfrm>
            <a:off x="-539976" y="4143784"/>
            <a:ext cx="1079951" cy="3110138"/>
          </a:xfrm>
          <a:prstGeom prst="roundRect">
            <a:avLst>
              <a:gd fmla="val 32359"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Logo&#10;&#10;Description automatically generated" id="251" name="Google Shape;251;p37"/>
          <p:cNvPicPr preferRelativeResize="0"/>
          <p:nvPr/>
        </p:nvPicPr>
        <p:blipFill rotWithShape="1">
          <a:blip r:embed="rId4">
            <a:alphaModFix/>
          </a:blip>
          <a:srcRect b="0" l="0" r="-1153" t="0"/>
          <a:stretch/>
        </p:blipFill>
        <p:spPr>
          <a:xfrm>
            <a:off x="241856" y="368160"/>
            <a:ext cx="1528937" cy="1062337"/>
          </a:xfrm>
          <a:custGeom>
            <a:rect b="b" l="l" r="r" t="t"/>
            <a:pathLst>
              <a:path extrusionOk="0" h="8672136" w="8264522">
                <a:moveTo>
                  <a:pt x="351655" y="0"/>
                </a:moveTo>
                <a:lnTo>
                  <a:pt x="7912867" y="0"/>
                </a:lnTo>
                <a:cubicBezTo>
                  <a:pt x="8107081" y="0"/>
                  <a:pt x="8264522" y="157441"/>
                  <a:pt x="8264522" y="351655"/>
                </a:cubicBezTo>
                <a:lnTo>
                  <a:pt x="8264522" y="8320481"/>
                </a:lnTo>
                <a:cubicBezTo>
                  <a:pt x="8264522" y="8514695"/>
                  <a:pt x="8107081" y="8672136"/>
                  <a:pt x="7912867" y="8672136"/>
                </a:cubicBezTo>
                <a:lnTo>
                  <a:pt x="351655" y="8672136"/>
                </a:lnTo>
                <a:cubicBezTo>
                  <a:pt x="157441" y="8672136"/>
                  <a:pt x="0" y="8514695"/>
                  <a:pt x="0" y="8320481"/>
                </a:cubicBezTo>
                <a:lnTo>
                  <a:pt x="0" y="351655"/>
                </a:lnTo>
                <a:cubicBezTo>
                  <a:pt x="0" y="157441"/>
                  <a:pt x="157441" y="0"/>
                  <a:pt x="351655" y="0"/>
                </a:cubicBezTo>
                <a:close/>
              </a:path>
            </a:pathLst>
          </a:custGeom>
          <a:noFill/>
          <a:ln>
            <a:noFill/>
          </a:ln>
        </p:spPr>
      </p:pic>
      <p:pic>
        <p:nvPicPr>
          <p:cNvPr id="252" name="Google Shape;252;p37" title="sun-white-png (1).png"/>
          <p:cNvPicPr preferRelativeResize="0"/>
          <p:nvPr/>
        </p:nvPicPr>
        <p:blipFill>
          <a:blip r:embed="rId5">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56" name="Shape 256"/>
        <p:cNvGrpSpPr/>
        <p:nvPr/>
      </p:nvGrpSpPr>
      <p:grpSpPr>
        <a:xfrm>
          <a:off x="0" y="0"/>
          <a:ext cx="0" cy="0"/>
          <a:chOff x="0" y="0"/>
          <a:chExt cx="0" cy="0"/>
        </a:xfrm>
      </p:grpSpPr>
      <p:sp>
        <p:nvSpPr>
          <p:cNvPr id="257" name="Google Shape;257;p38"/>
          <p:cNvSpPr/>
          <p:nvPr/>
        </p:nvSpPr>
        <p:spPr>
          <a:xfrm>
            <a:off x="3" y="0"/>
            <a:ext cx="4233835" cy="2429691"/>
          </a:xfrm>
          <a:custGeom>
            <a:rect b="b" l="l" r="r" t="t"/>
            <a:pathLst>
              <a:path extrusionOk="0" h="1518557" w="3282043">
                <a:moveTo>
                  <a:pt x="0" y="0"/>
                </a:moveTo>
                <a:lnTo>
                  <a:pt x="3250469" y="0"/>
                </a:lnTo>
                <a:lnTo>
                  <a:pt x="3258468" y="14737"/>
                </a:lnTo>
                <a:cubicBezTo>
                  <a:pt x="3273649" y="50627"/>
                  <a:pt x="3282043" y="90086"/>
                  <a:pt x="3282043" y="131506"/>
                </a:cubicBezTo>
                <a:lnTo>
                  <a:pt x="3282043" y="1218568"/>
                </a:lnTo>
                <a:cubicBezTo>
                  <a:pt x="3282043" y="1384247"/>
                  <a:pt x="3147733" y="1518557"/>
                  <a:pt x="2982054" y="1518557"/>
                </a:cubicBezTo>
                <a:lnTo>
                  <a:pt x="0" y="151855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58" name="Google Shape;258;p38"/>
          <p:cNvSpPr/>
          <p:nvPr/>
        </p:nvSpPr>
        <p:spPr>
          <a:xfrm>
            <a:off x="15499080" y="9142368"/>
            <a:ext cx="1925320" cy="655954"/>
          </a:xfrm>
          <a:prstGeom prst="roundRect">
            <a:avLst>
              <a:gd fmla="val 17782"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59" name="Google Shape;259;p38"/>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dk1"/>
                </a:solidFill>
                <a:latin typeface="Poppins Light"/>
                <a:ea typeface="Poppins Light"/>
                <a:cs typeface="Poppins Light"/>
                <a:sym typeface="Poppins Light"/>
              </a:rPr>
              <a:t>Page </a:t>
            </a:r>
            <a:fld id="{00000000-1234-1234-1234-123412341234}" type="slidenum">
              <a:rPr lang="en-ID" sz="1800">
                <a:solidFill>
                  <a:schemeClr val="dk1"/>
                </a:solidFill>
                <a:latin typeface="Poppins Light"/>
                <a:ea typeface="Poppins Light"/>
                <a:cs typeface="Poppins Light"/>
                <a:sym typeface="Poppins Light"/>
              </a:rPr>
              <a:t>‹#›</a:t>
            </a:fld>
            <a:endParaRPr sz="1800">
              <a:solidFill>
                <a:schemeClr val="dk1"/>
              </a:solidFill>
              <a:latin typeface="Poppins Light"/>
              <a:ea typeface="Poppins Light"/>
              <a:cs typeface="Poppins Light"/>
              <a:sym typeface="Poppins Light"/>
            </a:endParaRPr>
          </a:p>
        </p:txBody>
      </p:sp>
      <p:sp>
        <p:nvSpPr>
          <p:cNvPr id="260" name="Google Shape;260;p38"/>
          <p:cNvSpPr txBox="1"/>
          <p:nvPr/>
        </p:nvSpPr>
        <p:spPr>
          <a:xfrm>
            <a:off x="7342534" y="3966329"/>
            <a:ext cx="9910416" cy="18774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1600">
                <a:solidFill>
                  <a:schemeClr val="lt1"/>
                </a:solidFill>
                <a:latin typeface="Libre Franklin Medium"/>
                <a:ea typeface="Libre Franklin Medium"/>
                <a:cs typeface="Libre Franklin Medium"/>
                <a:sym typeface="Libre Franklin Medium"/>
              </a:rPr>
              <a:t>Section Slide</a:t>
            </a:r>
            <a:endParaRPr sz="11600">
              <a:solidFill>
                <a:schemeClr val="lt1"/>
              </a:solidFill>
              <a:latin typeface="Libre Franklin Medium"/>
              <a:ea typeface="Libre Franklin Medium"/>
              <a:cs typeface="Libre Franklin Medium"/>
              <a:sym typeface="Libre Franklin Medium"/>
            </a:endParaRPr>
          </a:p>
        </p:txBody>
      </p:sp>
      <p:sp>
        <p:nvSpPr>
          <p:cNvPr id="261" name="Google Shape;261;p38"/>
          <p:cNvSpPr txBox="1"/>
          <p:nvPr/>
        </p:nvSpPr>
        <p:spPr>
          <a:xfrm>
            <a:off x="7342534" y="6067549"/>
            <a:ext cx="7282848" cy="153888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lt1"/>
                </a:solidFill>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 </a:t>
            </a:r>
            <a:endParaRPr sz="1800">
              <a:solidFill>
                <a:schemeClr val="lt1"/>
              </a:solidFill>
              <a:latin typeface="Poppins Light"/>
              <a:ea typeface="Poppins Light"/>
              <a:cs typeface="Poppins Light"/>
              <a:sym typeface="Poppins Light"/>
            </a:endParaRPr>
          </a:p>
        </p:txBody>
      </p:sp>
      <p:pic>
        <p:nvPicPr>
          <p:cNvPr descr="Icon&#10;&#10;Description automatically generated" id="262" name="Google Shape;262;p38"/>
          <p:cNvPicPr preferRelativeResize="0"/>
          <p:nvPr/>
        </p:nvPicPr>
        <p:blipFill rotWithShape="1">
          <a:blip r:embed="rId3">
            <a:alphaModFix amt="16000"/>
          </a:blip>
          <a:srcRect b="0" l="0" r="0" t="0"/>
          <a:stretch/>
        </p:blipFill>
        <p:spPr>
          <a:xfrm>
            <a:off x="630217" y="2256796"/>
            <a:ext cx="6064802" cy="10556034"/>
          </a:xfrm>
          <a:prstGeom prst="rect">
            <a:avLst/>
          </a:prstGeom>
          <a:noFill/>
          <a:ln>
            <a:noFill/>
          </a:ln>
        </p:spPr>
      </p:pic>
      <p:sp>
        <p:nvSpPr>
          <p:cNvPr id="263" name="Google Shape;263;p38"/>
          <p:cNvSpPr/>
          <p:nvPr/>
        </p:nvSpPr>
        <p:spPr>
          <a:xfrm>
            <a:off x="-539976" y="4143784"/>
            <a:ext cx="1079951" cy="3110138"/>
          </a:xfrm>
          <a:prstGeom prst="roundRect">
            <a:avLst>
              <a:gd fmla="val 32359"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Logo&#10;&#10;Description automatically generated" id="264" name="Google Shape;264;p38"/>
          <p:cNvPicPr preferRelativeResize="0"/>
          <p:nvPr/>
        </p:nvPicPr>
        <p:blipFill rotWithShape="1">
          <a:blip r:embed="rId4">
            <a:alphaModFix/>
          </a:blip>
          <a:srcRect b="0" l="0" r="-1153" t="0"/>
          <a:stretch/>
        </p:blipFill>
        <p:spPr>
          <a:xfrm>
            <a:off x="241856" y="368160"/>
            <a:ext cx="1528937" cy="1062337"/>
          </a:xfrm>
          <a:custGeom>
            <a:rect b="b" l="l" r="r" t="t"/>
            <a:pathLst>
              <a:path extrusionOk="0" h="8672136" w="8264522">
                <a:moveTo>
                  <a:pt x="351655" y="0"/>
                </a:moveTo>
                <a:lnTo>
                  <a:pt x="7912867" y="0"/>
                </a:lnTo>
                <a:cubicBezTo>
                  <a:pt x="8107081" y="0"/>
                  <a:pt x="8264522" y="157441"/>
                  <a:pt x="8264522" y="351655"/>
                </a:cubicBezTo>
                <a:lnTo>
                  <a:pt x="8264522" y="8320481"/>
                </a:lnTo>
                <a:cubicBezTo>
                  <a:pt x="8264522" y="8514695"/>
                  <a:pt x="8107081" y="8672136"/>
                  <a:pt x="7912867" y="8672136"/>
                </a:cubicBezTo>
                <a:lnTo>
                  <a:pt x="351655" y="8672136"/>
                </a:lnTo>
                <a:cubicBezTo>
                  <a:pt x="157441" y="8672136"/>
                  <a:pt x="0" y="8514695"/>
                  <a:pt x="0" y="8320481"/>
                </a:cubicBezTo>
                <a:lnTo>
                  <a:pt x="0" y="351655"/>
                </a:lnTo>
                <a:cubicBezTo>
                  <a:pt x="0" y="157441"/>
                  <a:pt x="157441" y="0"/>
                  <a:pt x="351655" y="0"/>
                </a:cubicBezTo>
                <a:close/>
              </a:path>
            </a:pathLst>
          </a:custGeom>
          <a:noFill/>
          <a:ln>
            <a:noFill/>
          </a:ln>
        </p:spPr>
      </p:pic>
      <p:pic>
        <p:nvPicPr>
          <p:cNvPr id="265" name="Google Shape;265;p38" title="sun-white-png (1).png"/>
          <p:cNvPicPr preferRelativeResize="0"/>
          <p:nvPr/>
        </p:nvPicPr>
        <p:blipFill>
          <a:blip r:embed="rId5">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69" name="Shape 269"/>
        <p:cNvGrpSpPr/>
        <p:nvPr/>
      </p:nvGrpSpPr>
      <p:grpSpPr>
        <a:xfrm>
          <a:off x="0" y="0"/>
          <a:ext cx="0" cy="0"/>
          <a:chOff x="0" y="0"/>
          <a:chExt cx="0" cy="0"/>
        </a:xfrm>
      </p:grpSpPr>
      <p:sp>
        <p:nvSpPr>
          <p:cNvPr id="270" name="Google Shape;270;p39"/>
          <p:cNvSpPr/>
          <p:nvPr/>
        </p:nvSpPr>
        <p:spPr>
          <a:xfrm>
            <a:off x="-539976" y="5078062"/>
            <a:ext cx="1079951" cy="3110138"/>
          </a:xfrm>
          <a:prstGeom prst="roundRect">
            <a:avLst>
              <a:gd fmla="val 32359"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71" name="Google Shape;271;p39"/>
          <p:cNvSpPr/>
          <p:nvPr/>
        </p:nvSpPr>
        <p:spPr>
          <a:xfrm>
            <a:off x="12323103" y="1662435"/>
            <a:ext cx="5468377" cy="5324511"/>
          </a:xfrm>
          <a:prstGeom prst="roundRect">
            <a:avLst>
              <a:gd fmla="val 5884"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72" name="Google Shape;272;p39"/>
          <p:cNvSpPr txBox="1"/>
          <p:nvPr/>
        </p:nvSpPr>
        <p:spPr>
          <a:xfrm>
            <a:off x="1201532" y="3111563"/>
            <a:ext cx="4963459"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6600">
                <a:solidFill>
                  <a:schemeClr val="lt1"/>
                </a:solidFill>
                <a:latin typeface="Libre Franklin Medium"/>
                <a:ea typeface="Libre Franklin Medium"/>
                <a:cs typeface="Libre Franklin Medium"/>
                <a:sym typeface="Libre Franklin Medium"/>
              </a:rPr>
              <a:t>Title Goes Here</a:t>
            </a:r>
            <a:endParaRPr sz="6600">
              <a:solidFill>
                <a:schemeClr val="lt1"/>
              </a:solidFill>
              <a:latin typeface="Libre Franklin Medium"/>
              <a:ea typeface="Libre Franklin Medium"/>
              <a:cs typeface="Libre Franklin Medium"/>
              <a:sym typeface="Libre Franklin Medium"/>
            </a:endParaRPr>
          </a:p>
        </p:txBody>
      </p:sp>
      <p:sp>
        <p:nvSpPr>
          <p:cNvPr id="273" name="Google Shape;273;p39"/>
          <p:cNvSpPr txBox="1"/>
          <p:nvPr/>
        </p:nvSpPr>
        <p:spPr>
          <a:xfrm>
            <a:off x="1201532" y="5411566"/>
            <a:ext cx="5286187" cy="190821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lt1"/>
                </a:solidFill>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 </a:t>
            </a:r>
            <a:endParaRPr sz="1800">
              <a:solidFill>
                <a:schemeClr val="lt1"/>
              </a:solidFill>
              <a:latin typeface="Poppins Light"/>
              <a:ea typeface="Poppins Light"/>
              <a:cs typeface="Poppins Light"/>
              <a:sym typeface="Poppins Light"/>
            </a:endParaRPr>
          </a:p>
        </p:txBody>
      </p:sp>
      <p:sp>
        <p:nvSpPr>
          <p:cNvPr id="274" name="Google Shape;274;p39"/>
          <p:cNvSpPr/>
          <p:nvPr/>
        </p:nvSpPr>
        <p:spPr>
          <a:xfrm>
            <a:off x="15499080" y="9142368"/>
            <a:ext cx="1925320" cy="655954"/>
          </a:xfrm>
          <a:prstGeom prst="roundRect">
            <a:avLst>
              <a:gd fmla="val 17782"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75" name="Google Shape;275;p39"/>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dk1"/>
                </a:solidFill>
                <a:latin typeface="Poppins Light"/>
                <a:ea typeface="Poppins Light"/>
                <a:cs typeface="Poppins Light"/>
                <a:sym typeface="Poppins Light"/>
              </a:rPr>
              <a:t>Page </a:t>
            </a:r>
            <a:fld id="{00000000-1234-1234-1234-123412341234}" type="slidenum">
              <a:rPr lang="en-ID" sz="1800">
                <a:solidFill>
                  <a:schemeClr val="dk1"/>
                </a:solidFill>
                <a:latin typeface="Poppins Light"/>
                <a:ea typeface="Poppins Light"/>
                <a:cs typeface="Poppins Light"/>
                <a:sym typeface="Poppins Light"/>
              </a:rPr>
              <a:t>‹#›</a:t>
            </a:fld>
            <a:endParaRPr sz="1800">
              <a:solidFill>
                <a:schemeClr val="dk1"/>
              </a:solidFill>
              <a:latin typeface="Poppins Light"/>
              <a:ea typeface="Poppins Light"/>
              <a:cs typeface="Poppins Light"/>
              <a:sym typeface="Poppins Light"/>
            </a:endParaRPr>
          </a:p>
        </p:txBody>
      </p:sp>
      <p:pic>
        <p:nvPicPr>
          <p:cNvPr descr="A family sitting on a couch&#10;&#10;Description automatically generated with medium confidence" id="276" name="Google Shape;276;p39"/>
          <p:cNvPicPr preferRelativeResize="0"/>
          <p:nvPr>
            <p:ph idx="3" type="pic"/>
          </p:nvPr>
        </p:nvPicPr>
        <p:blipFill rotWithShape="1">
          <a:blip r:embed="rId3">
            <a:alphaModFix/>
          </a:blip>
          <a:srcRect b="0" l="1274" r="1274" t="0"/>
          <a:stretch/>
        </p:blipFill>
        <p:spPr>
          <a:xfrm>
            <a:off x="8105545" y="2256798"/>
            <a:ext cx="9080572" cy="6212861"/>
          </a:xfrm>
          <a:prstGeom prst="rect">
            <a:avLst/>
          </a:prstGeom>
          <a:noFill/>
          <a:ln>
            <a:noFill/>
          </a:ln>
        </p:spPr>
      </p:pic>
      <p:sp>
        <p:nvSpPr>
          <p:cNvPr id="277" name="Google Shape;277;p39"/>
          <p:cNvSpPr/>
          <p:nvPr/>
        </p:nvSpPr>
        <p:spPr>
          <a:xfrm>
            <a:off x="3" y="0"/>
            <a:ext cx="4233835" cy="2429691"/>
          </a:xfrm>
          <a:custGeom>
            <a:rect b="b" l="l" r="r" t="t"/>
            <a:pathLst>
              <a:path extrusionOk="0" h="1518557" w="3282043">
                <a:moveTo>
                  <a:pt x="0" y="0"/>
                </a:moveTo>
                <a:lnTo>
                  <a:pt x="3250469" y="0"/>
                </a:lnTo>
                <a:lnTo>
                  <a:pt x="3258468" y="14737"/>
                </a:lnTo>
                <a:cubicBezTo>
                  <a:pt x="3273649" y="50627"/>
                  <a:pt x="3282043" y="90086"/>
                  <a:pt x="3282043" y="131506"/>
                </a:cubicBezTo>
                <a:lnTo>
                  <a:pt x="3282043" y="1218568"/>
                </a:lnTo>
                <a:cubicBezTo>
                  <a:pt x="3282043" y="1384247"/>
                  <a:pt x="3147733" y="1518557"/>
                  <a:pt x="2982054" y="1518557"/>
                </a:cubicBezTo>
                <a:lnTo>
                  <a:pt x="0" y="1518557"/>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Logo&#10;&#10;Description automatically generated" id="278" name="Google Shape;278;p39"/>
          <p:cNvPicPr preferRelativeResize="0"/>
          <p:nvPr/>
        </p:nvPicPr>
        <p:blipFill rotWithShape="1">
          <a:blip r:embed="rId4">
            <a:alphaModFix/>
          </a:blip>
          <a:srcRect b="0" l="0" r="-1153" t="0"/>
          <a:stretch/>
        </p:blipFill>
        <p:spPr>
          <a:xfrm>
            <a:off x="241856" y="368160"/>
            <a:ext cx="1528937" cy="1062337"/>
          </a:xfrm>
          <a:custGeom>
            <a:rect b="b" l="l" r="r" t="t"/>
            <a:pathLst>
              <a:path extrusionOk="0" h="8672136" w="8264522">
                <a:moveTo>
                  <a:pt x="351655" y="0"/>
                </a:moveTo>
                <a:lnTo>
                  <a:pt x="7912867" y="0"/>
                </a:lnTo>
                <a:cubicBezTo>
                  <a:pt x="8107081" y="0"/>
                  <a:pt x="8264522" y="157441"/>
                  <a:pt x="8264522" y="351655"/>
                </a:cubicBezTo>
                <a:lnTo>
                  <a:pt x="8264522" y="8320481"/>
                </a:lnTo>
                <a:cubicBezTo>
                  <a:pt x="8264522" y="8514695"/>
                  <a:pt x="8107081" y="8672136"/>
                  <a:pt x="7912867" y="8672136"/>
                </a:cubicBezTo>
                <a:lnTo>
                  <a:pt x="351655" y="8672136"/>
                </a:lnTo>
                <a:cubicBezTo>
                  <a:pt x="157441" y="8672136"/>
                  <a:pt x="0" y="8514695"/>
                  <a:pt x="0" y="8320481"/>
                </a:cubicBezTo>
                <a:lnTo>
                  <a:pt x="0" y="351655"/>
                </a:lnTo>
                <a:cubicBezTo>
                  <a:pt x="0" y="157441"/>
                  <a:pt x="157441" y="0"/>
                  <a:pt x="351655" y="0"/>
                </a:cubicBezTo>
                <a:close/>
              </a:path>
            </a:pathLst>
          </a:custGeom>
          <a:noFill/>
          <a:ln>
            <a:noFill/>
          </a:ln>
        </p:spPr>
      </p:pic>
      <p:pic>
        <p:nvPicPr>
          <p:cNvPr id="279" name="Google Shape;279;p39" title="sun-white-png (1).png"/>
          <p:cNvPicPr preferRelativeResize="0"/>
          <p:nvPr/>
        </p:nvPicPr>
        <p:blipFill>
          <a:blip r:embed="rId5">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83" name="Shape 283"/>
        <p:cNvGrpSpPr/>
        <p:nvPr/>
      </p:nvGrpSpPr>
      <p:grpSpPr>
        <a:xfrm>
          <a:off x="0" y="0"/>
          <a:ext cx="0" cy="0"/>
          <a:chOff x="0" y="0"/>
          <a:chExt cx="0" cy="0"/>
        </a:xfrm>
      </p:grpSpPr>
      <p:pic>
        <p:nvPicPr>
          <p:cNvPr descr="Icon&#10;&#10;Description automatically generated" id="284" name="Google Shape;284;p40"/>
          <p:cNvPicPr preferRelativeResize="0"/>
          <p:nvPr/>
        </p:nvPicPr>
        <p:blipFill rotWithShape="1">
          <a:blip r:embed="rId3">
            <a:alphaModFix amt="17000"/>
          </a:blip>
          <a:srcRect b="0" l="0" r="0" t="0"/>
          <a:stretch/>
        </p:blipFill>
        <p:spPr>
          <a:xfrm>
            <a:off x="14497117" y="3886397"/>
            <a:ext cx="4428032" cy="7707170"/>
          </a:xfrm>
          <a:prstGeom prst="rect">
            <a:avLst/>
          </a:prstGeom>
          <a:noFill/>
          <a:ln>
            <a:noFill/>
          </a:ln>
        </p:spPr>
      </p:pic>
      <p:sp>
        <p:nvSpPr>
          <p:cNvPr id="285" name="Google Shape;285;p40"/>
          <p:cNvSpPr/>
          <p:nvPr/>
        </p:nvSpPr>
        <p:spPr>
          <a:xfrm>
            <a:off x="-462622" y="6032230"/>
            <a:ext cx="925243" cy="3110138"/>
          </a:xfrm>
          <a:prstGeom prst="roundRect">
            <a:avLst>
              <a:gd fmla="val 32359"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86" name="Google Shape;286;p40"/>
          <p:cNvSpPr/>
          <p:nvPr/>
        </p:nvSpPr>
        <p:spPr>
          <a:xfrm>
            <a:off x="5572815" y="1662435"/>
            <a:ext cx="5468377" cy="5324511"/>
          </a:xfrm>
          <a:prstGeom prst="roundRect">
            <a:avLst>
              <a:gd fmla="val 5884"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87" name="Google Shape;287;p40"/>
          <p:cNvSpPr txBox="1"/>
          <p:nvPr/>
        </p:nvSpPr>
        <p:spPr>
          <a:xfrm>
            <a:off x="11854025" y="2256798"/>
            <a:ext cx="4963459"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8000">
                <a:solidFill>
                  <a:schemeClr val="lt1"/>
                </a:solidFill>
                <a:latin typeface="Libre Franklin Medium"/>
                <a:ea typeface="Libre Franklin Medium"/>
                <a:cs typeface="Libre Franklin Medium"/>
                <a:sym typeface="Libre Franklin Medium"/>
              </a:rPr>
              <a:t>Title Goes Here</a:t>
            </a:r>
            <a:endParaRPr sz="8000">
              <a:solidFill>
                <a:schemeClr val="lt1"/>
              </a:solidFill>
              <a:latin typeface="Libre Franklin Medium"/>
              <a:ea typeface="Libre Franklin Medium"/>
              <a:cs typeface="Libre Franklin Medium"/>
              <a:sym typeface="Libre Franklin Medium"/>
            </a:endParaRPr>
          </a:p>
        </p:txBody>
      </p:sp>
      <p:sp>
        <p:nvSpPr>
          <p:cNvPr id="288" name="Google Shape;288;p40"/>
          <p:cNvSpPr txBox="1"/>
          <p:nvPr/>
        </p:nvSpPr>
        <p:spPr>
          <a:xfrm>
            <a:off x="11854025" y="4811343"/>
            <a:ext cx="4963460" cy="255069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800">
                <a:solidFill>
                  <a:schemeClr val="lt1"/>
                </a:solidFill>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 </a:t>
            </a:r>
            <a:endParaRPr sz="1800">
              <a:solidFill>
                <a:schemeClr val="lt1"/>
              </a:solidFill>
              <a:latin typeface="Poppins Light"/>
              <a:ea typeface="Poppins Light"/>
              <a:cs typeface="Poppins Light"/>
              <a:sym typeface="Poppins Light"/>
            </a:endParaRPr>
          </a:p>
        </p:txBody>
      </p:sp>
      <p:sp>
        <p:nvSpPr>
          <p:cNvPr id="289" name="Google Shape;289;p40"/>
          <p:cNvSpPr/>
          <p:nvPr/>
        </p:nvSpPr>
        <p:spPr>
          <a:xfrm>
            <a:off x="15499080" y="9142368"/>
            <a:ext cx="1925320" cy="655954"/>
          </a:xfrm>
          <a:prstGeom prst="roundRect">
            <a:avLst>
              <a:gd fmla="val 17782"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90" name="Google Shape;290;p40"/>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dk1"/>
                </a:solidFill>
                <a:latin typeface="Poppins Light"/>
                <a:ea typeface="Poppins Light"/>
                <a:cs typeface="Poppins Light"/>
                <a:sym typeface="Poppins Light"/>
              </a:rPr>
              <a:t>Page </a:t>
            </a:r>
            <a:fld id="{00000000-1234-1234-1234-123412341234}" type="slidenum">
              <a:rPr lang="en-ID" sz="1800">
                <a:solidFill>
                  <a:schemeClr val="dk1"/>
                </a:solidFill>
                <a:latin typeface="Poppins Light"/>
                <a:ea typeface="Poppins Light"/>
                <a:cs typeface="Poppins Light"/>
                <a:sym typeface="Poppins Light"/>
              </a:rPr>
              <a:t>‹#›</a:t>
            </a:fld>
            <a:endParaRPr sz="1800">
              <a:solidFill>
                <a:schemeClr val="dk1"/>
              </a:solidFill>
              <a:latin typeface="Poppins Light"/>
              <a:ea typeface="Poppins Light"/>
              <a:cs typeface="Poppins Light"/>
              <a:sym typeface="Poppins Light"/>
            </a:endParaRPr>
          </a:p>
        </p:txBody>
      </p:sp>
      <p:pic>
        <p:nvPicPr>
          <p:cNvPr descr="A family sitting on a couch&#10;&#10;Description automatically generated with medium confidence" id="291" name="Google Shape;291;p40"/>
          <p:cNvPicPr preferRelativeResize="0"/>
          <p:nvPr>
            <p:ph idx="3" type="pic"/>
          </p:nvPr>
        </p:nvPicPr>
        <p:blipFill rotWithShape="1">
          <a:blip r:embed="rId4">
            <a:alphaModFix/>
          </a:blip>
          <a:srcRect b="0" l="1274" r="1274" t="0"/>
          <a:stretch/>
        </p:blipFill>
        <p:spPr>
          <a:xfrm>
            <a:off x="1147789" y="2256798"/>
            <a:ext cx="9080572" cy="6212861"/>
          </a:xfrm>
          <a:prstGeom prst="rect">
            <a:avLst/>
          </a:prstGeom>
          <a:noFill/>
          <a:ln>
            <a:noFill/>
          </a:ln>
        </p:spPr>
      </p:pic>
      <p:pic>
        <p:nvPicPr>
          <p:cNvPr descr="Logo&#10;&#10;Description automatically generated" id="292" name="Google Shape;292;p40"/>
          <p:cNvPicPr preferRelativeResize="0"/>
          <p:nvPr/>
        </p:nvPicPr>
        <p:blipFill rotWithShape="1">
          <a:blip r:embed="rId5">
            <a:alphaModFix/>
          </a:blip>
          <a:srcRect b="0" l="0" r="-1153" t="0"/>
          <a:stretch/>
        </p:blipFill>
        <p:spPr>
          <a:xfrm>
            <a:off x="241856" y="368160"/>
            <a:ext cx="1528937" cy="1062337"/>
          </a:xfrm>
          <a:custGeom>
            <a:rect b="b" l="l" r="r" t="t"/>
            <a:pathLst>
              <a:path extrusionOk="0" h="8672136" w="8264522">
                <a:moveTo>
                  <a:pt x="351655" y="0"/>
                </a:moveTo>
                <a:lnTo>
                  <a:pt x="7912867" y="0"/>
                </a:lnTo>
                <a:cubicBezTo>
                  <a:pt x="8107081" y="0"/>
                  <a:pt x="8264522" y="157441"/>
                  <a:pt x="8264522" y="351655"/>
                </a:cubicBezTo>
                <a:lnTo>
                  <a:pt x="8264522" y="8320481"/>
                </a:lnTo>
                <a:cubicBezTo>
                  <a:pt x="8264522" y="8514695"/>
                  <a:pt x="8107081" y="8672136"/>
                  <a:pt x="7912867" y="8672136"/>
                </a:cubicBezTo>
                <a:lnTo>
                  <a:pt x="351655" y="8672136"/>
                </a:lnTo>
                <a:cubicBezTo>
                  <a:pt x="157441" y="8672136"/>
                  <a:pt x="0" y="8514695"/>
                  <a:pt x="0" y="8320481"/>
                </a:cubicBezTo>
                <a:lnTo>
                  <a:pt x="0" y="351655"/>
                </a:lnTo>
                <a:cubicBezTo>
                  <a:pt x="0" y="157441"/>
                  <a:pt x="157441" y="0"/>
                  <a:pt x="351655" y="0"/>
                </a:cubicBezTo>
                <a:close/>
              </a:path>
            </a:pathLst>
          </a:custGeom>
          <a:noFill/>
          <a:ln>
            <a:noFill/>
          </a:ln>
        </p:spPr>
      </p:pic>
      <p:pic>
        <p:nvPicPr>
          <p:cNvPr id="293" name="Google Shape;293;p40" title="sun-white-png (1).png"/>
          <p:cNvPicPr preferRelativeResize="0"/>
          <p:nvPr/>
        </p:nvPicPr>
        <p:blipFill>
          <a:blip r:embed="rId6">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97" name="Shape 297"/>
        <p:cNvGrpSpPr/>
        <p:nvPr/>
      </p:nvGrpSpPr>
      <p:grpSpPr>
        <a:xfrm>
          <a:off x="0" y="0"/>
          <a:ext cx="0" cy="0"/>
          <a:chOff x="0" y="0"/>
          <a:chExt cx="0" cy="0"/>
        </a:xfrm>
      </p:grpSpPr>
      <p:sp>
        <p:nvSpPr>
          <p:cNvPr id="298" name="Google Shape;298;p41"/>
          <p:cNvSpPr/>
          <p:nvPr/>
        </p:nvSpPr>
        <p:spPr>
          <a:xfrm>
            <a:off x="-562708" y="5057772"/>
            <a:ext cx="1079951" cy="3110138"/>
          </a:xfrm>
          <a:prstGeom prst="roundRect">
            <a:avLst>
              <a:gd fmla="val 32359"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99" name="Google Shape;299;p41"/>
          <p:cNvSpPr/>
          <p:nvPr/>
        </p:nvSpPr>
        <p:spPr>
          <a:xfrm>
            <a:off x="12323103" y="1662435"/>
            <a:ext cx="5468377" cy="5324511"/>
          </a:xfrm>
          <a:prstGeom prst="roundRect">
            <a:avLst>
              <a:gd fmla="val 5884"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00" name="Google Shape;300;p41"/>
          <p:cNvSpPr txBox="1"/>
          <p:nvPr/>
        </p:nvSpPr>
        <p:spPr>
          <a:xfrm>
            <a:off x="1189237" y="2257005"/>
            <a:ext cx="6787513" cy="28007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8800">
                <a:solidFill>
                  <a:schemeClr val="lt1"/>
                </a:solidFill>
                <a:latin typeface="Libre Franklin Medium"/>
                <a:ea typeface="Libre Franklin Medium"/>
                <a:cs typeface="Libre Franklin Medium"/>
                <a:sym typeface="Libre Franklin Medium"/>
              </a:rPr>
              <a:t>Free Meals For Kids</a:t>
            </a:r>
            <a:endParaRPr sz="8800">
              <a:solidFill>
                <a:schemeClr val="lt1"/>
              </a:solidFill>
              <a:latin typeface="Libre Franklin Medium"/>
              <a:ea typeface="Libre Franklin Medium"/>
              <a:cs typeface="Libre Franklin Medium"/>
              <a:sym typeface="Libre Franklin Medium"/>
            </a:endParaRPr>
          </a:p>
        </p:txBody>
      </p:sp>
      <p:sp>
        <p:nvSpPr>
          <p:cNvPr id="301" name="Google Shape;301;p41"/>
          <p:cNvSpPr txBox="1"/>
          <p:nvPr/>
        </p:nvSpPr>
        <p:spPr>
          <a:xfrm>
            <a:off x="1189238" y="5330715"/>
            <a:ext cx="5696225" cy="152452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lt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lt1"/>
              </a:solidFill>
              <a:latin typeface="Libre Franklin"/>
              <a:ea typeface="Libre Franklin"/>
              <a:cs typeface="Libre Franklin"/>
              <a:sym typeface="Libre Franklin"/>
            </a:endParaRPr>
          </a:p>
        </p:txBody>
      </p:sp>
      <p:sp>
        <p:nvSpPr>
          <p:cNvPr id="302" name="Google Shape;302;p41"/>
          <p:cNvSpPr/>
          <p:nvPr/>
        </p:nvSpPr>
        <p:spPr>
          <a:xfrm>
            <a:off x="15499080" y="9142368"/>
            <a:ext cx="1925320" cy="655954"/>
          </a:xfrm>
          <a:prstGeom prst="roundRect">
            <a:avLst>
              <a:gd fmla="val 17782"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03" name="Google Shape;303;p41"/>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dk1"/>
                </a:solidFill>
                <a:latin typeface="Poppins Light"/>
                <a:ea typeface="Poppins Light"/>
                <a:cs typeface="Poppins Light"/>
                <a:sym typeface="Poppins Light"/>
              </a:rPr>
              <a:t>Page </a:t>
            </a:r>
            <a:fld id="{00000000-1234-1234-1234-123412341234}" type="slidenum">
              <a:rPr lang="en-ID" sz="1800">
                <a:solidFill>
                  <a:schemeClr val="dk1"/>
                </a:solidFill>
                <a:latin typeface="Poppins Light"/>
                <a:ea typeface="Poppins Light"/>
                <a:cs typeface="Poppins Light"/>
                <a:sym typeface="Poppins Light"/>
              </a:rPr>
              <a:t>‹#›</a:t>
            </a:fld>
            <a:endParaRPr sz="1800">
              <a:solidFill>
                <a:schemeClr val="dk1"/>
              </a:solidFill>
              <a:latin typeface="Poppins Light"/>
              <a:ea typeface="Poppins Light"/>
              <a:cs typeface="Poppins Light"/>
              <a:sym typeface="Poppins Light"/>
            </a:endParaRPr>
          </a:p>
        </p:txBody>
      </p:sp>
      <p:pic>
        <p:nvPicPr>
          <p:cNvPr descr="A group of children on a ride&#10;&#10;Description automatically generated with low confidence" id="304" name="Google Shape;304;p41"/>
          <p:cNvPicPr preferRelativeResize="0"/>
          <p:nvPr>
            <p:ph idx="3" type="pic"/>
          </p:nvPr>
        </p:nvPicPr>
        <p:blipFill rotWithShape="1">
          <a:blip r:embed="rId3">
            <a:alphaModFix/>
          </a:blip>
          <a:srcRect b="0" l="1291" r="1291" t="0"/>
          <a:stretch/>
        </p:blipFill>
        <p:spPr>
          <a:xfrm>
            <a:off x="8343829" y="2021808"/>
            <a:ext cx="9080572" cy="6212861"/>
          </a:xfrm>
          <a:prstGeom prst="rect">
            <a:avLst/>
          </a:prstGeom>
          <a:noFill/>
          <a:ln>
            <a:noFill/>
          </a:ln>
        </p:spPr>
      </p:pic>
      <p:sp>
        <p:nvSpPr>
          <p:cNvPr id="305" name="Google Shape;305;p41"/>
          <p:cNvSpPr txBox="1"/>
          <p:nvPr/>
        </p:nvSpPr>
        <p:spPr>
          <a:xfrm>
            <a:off x="1189238" y="7338419"/>
            <a:ext cx="5696225" cy="152452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lt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lt1"/>
              </a:solidFill>
              <a:latin typeface="Libre Franklin"/>
              <a:ea typeface="Libre Franklin"/>
              <a:cs typeface="Libre Franklin"/>
              <a:sym typeface="Libre Franklin"/>
            </a:endParaRPr>
          </a:p>
        </p:txBody>
      </p:sp>
      <p:pic>
        <p:nvPicPr>
          <p:cNvPr descr="Logo&#10;&#10;Description automatically generated" id="306" name="Google Shape;306;p41"/>
          <p:cNvPicPr preferRelativeResize="0"/>
          <p:nvPr/>
        </p:nvPicPr>
        <p:blipFill rotWithShape="1">
          <a:blip r:embed="rId4">
            <a:alphaModFix/>
          </a:blip>
          <a:srcRect b="0" l="0" r="-1153" t="0"/>
          <a:stretch/>
        </p:blipFill>
        <p:spPr>
          <a:xfrm>
            <a:off x="241856" y="368160"/>
            <a:ext cx="1528937" cy="1062337"/>
          </a:xfrm>
          <a:custGeom>
            <a:rect b="b" l="l" r="r" t="t"/>
            <a:pathLst>
              <a:path extrusionOk="0" h="8672136" w="8264522">
                <a:moveTo>
                  <a:pt x="351655" y="0"/>
                </a:moveTo>
                <a:lnTo>
                  <a:pt x="7912867" y="0"/>
                </a:lnTo>
                <a:cubicBezTo>
                  <a:pt x="8107081" y="0"/>
                  <a:pt x="8264522" y="157441"/>
                  <a:pt x="8264522" y="351655"/>
                </a:cubicBezTo>
                <a:lnTo>
                  <a:pt x="8264522" y="8320481"/>
                </a:lnTo>
                <a:cubicBezTo>
                  <a:pt x="8264522" y="8514695"/>
                  <a:pt x="8107081" y="8672136"/>
                  <a:pt x="7912867" y="8672136"/>
                </a:cubicBezTo>
                <a:lnTo>
                  <a:pt x="351655" y="8672136"/>
                </a:lnTo>
                <a:cubicBezTo>
                  <a:pt x="157441" y="8672136"/>
                  <a:pt x="0" y="8514695"/>
                  <a:pt x="0" y="8320481"/>
                </a:cubicBezTo>
                <a:lnTo>
                  <a:pt x="0" y="351655"/>
                </a:lnTo>
                <a:cubicBezTo>
                  <a:pt x="0" y="157441"/>
                  <a:pt x="157441" y="0"/>
                  <a:pt x="351655" y="0"/>
                </a:cubicBezTo>
                <a:close/>
              </a:path>
            </a:pathLst>
          </a:custGeom>
          <a:noFill/>
          <a:ln>
            <a:noFill/>
          </a:ln>
        </p:spPr>
      </p:pic>
      <p:pic>
        <p:nvPicPr>
          <p:cNvPr id="307" name="Google Shape;307;p41" title="sun-white-png (1).png"/>
          <p:cNvPicPr preferRelativeResize="0"/>
          <p:nvPr/>
        </p:nvPicPr>
        <p:blipFill>
          <a:blip r:embed="rId5">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descr="A person and a child looking at a tablet&#10;&#10;Description automatically generated" id="312" name="Google Shape;312;p42"/>
          <p:cNvPicPr preferRelativeResize="0"/>
          <p:nvPr>
            <p:ph idx="2" type="pic"/>
          </p:nvPr>
        </p:nvPicPr>
        <p:blipFill rotWithShape="1">
          <a:blip r:embed="rId3">
            <a:alphaModFix/>
          </a:blip>
          <a:srcRect b="0" l="23824" r="23824" t="0"/>
          <a:stretch/>
        </p:blipFill>
        <p:spPr>
          <a:xfrm>
            <a:off x="1" y="0"/>
            <a:ext cx="8075297" cy="10287000"/>
          </a:xfrm>
          <a:prstGeom prst="rect">
            <a:avLst/>
          </a:prstGeom>
          <a:noFill/>
          <a:ln>
            <a:noFill/>
          </a:ln>
        </p:spPr>
      </p:pic>
      <p:sp>
        <p:nvSpPr>
          <p:cNvPr id="313" name="Google Shape;313;p42"/>
          <p:cNvSpPr/>
          <p:nvPr/>
        </p:nvSpPr>
        <p:spPr>
          <a:xfrm>
            <a:off x="7010400" y="1981405"/>
            <a:ext cx="1599761" cy="3162095"/>
          </a:xfrm>
          <a:prstGeom prst="roundRect">
            <a:avLst>
              <a:gd fmla="val 11816"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14" name="Google Shape;314;p42"/>
          <p:cNvSpPr/>
          <p:nvPr/>
        </p:nvSpPr>
        <p:spPr>
          <a:xfrm>
            <a:off x="15499080" y="9142368"/>
            <a:ext cx="1925320" cy="655954"/>
          </a:xfrm>
          <a:prstGeom prst="roundRect">
            <a:avLst>
              <a:gd fmla="val 1778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15" name="Google Shape;315;p42"/>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Page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316" name="Google Shape;316;p42"/>
          <p:cNvSpPr txBox="1"/>
          <p:nvPr/>
        </p:nvSpPr>
        <p:spPr>
          <a:xfrm>
            <a:off x="9144000" y="7348100"/>
            <a:ext cx="6119446"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3200">
                <a:solidFill>
                  <a:schemeClr val="accent2"/>
                </a:solidFill>
                <a:latin typeface="Libre Franklin Medium"/>
                <a:ea typeface="Libre Franklin Medium"/>
                <a:cs typeface="Libre Franklin Medium"/>
                <a:sym typeface="Libre Franklin Medium"/>
              </a:rPr>
              <a:t>Alone we can do so little. Together we can do so much.</a:t>
            </a:r>
            <a:endParaRPr sz="3200">
              <a:solidFill>
                <a:schemeClr val="accent2"/>
              </a:solidFill>
              <a:latin typeface="Libre Franklin Medium"/>
              <a:ea typeface="Libre Franklin Medium"/>
              <a:cs typeface="Libre Franklin Medium"/>
              <a:sym typeface="Libre Franklin Medium"/>
            </a:endParaRPr>
          </a:p>
        </p:txBody>
      </p:sp>
      <p:sp>
        <p:nvSpPr>
          <p:cNvPr id="317" name="Google Shape;317;p42"/>
          <p:cNvSpPr txBox="1"/>
          <p:nvPr/>
        </p:nvSpPr>
        <p:spPr>
          <a:xfrm>
            <a:off x="9144001" y="1936751"/>
            <a:ext cx="6119446" cy="33855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0700">
                <a:solidFill>
                  <a:schemeClr val="accent3"/>
                </a:solidFill>
                <a:latin typeface="Libre Franklin Medium"/>
                <a:ea typeface="Libre Franklin Medium"/>
                <a:cs typeface="Libre Franklin Medium"/>
                <a:sym typeface="Libre Franklin Medium"/>
              </a:rPr>
              <a:t>Title Goes here</a:t>
            </a:r>
            <a:endParaRPr/>
          </a:p>
        </p:txBody>
      </p:sp>
      <p:sp>
        <p:nvSpPr>
          <p:cNvPr id="318" name="Google Shape;318;p42"/>
          <p:cNvSpPr txBox="1"/>
          <p:nvPr/>
        </p:nvSpPr>
        <p:spPr>
          <a:xfrm>
            <a:off x="9144001" y="5465604"/>
            <a:ext cx="8280400" cy="116544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a:t>
            </a:r>
            <a:endParaRPr/>
          </a:p>
        </p:txBody>
      </p:sp>
      <p:pic>
        <p:nvPicPr>
          <p:cNvPr descr="Logo&#10;&#10;Description automatically generated" id="319" name="Google Shape;319;p42"/>
          <p:cNvPicPr preferRelativeResize="0"/>
          <p:nvPr/>
        </p:nvPicPr>
        <p:blipFill rotWithShape="1">
          <a:blip r:embed="rId4">
            <a:alphaModFix/>
          </a:blip>
          <a:srcRect b="0" l="0" r="-1153" t="0"/>
          <a:stretch/>
        </p:blipFill>
        <p:spPr>
          <a:xfrm>
            <a:off x="241856" y="368160"/>
            <a:ext cx="1528937" cy="1062337"/>
          </a:xfrm>
          <a:custGeom>
            <a:rect b="b" l="l" r="r" t="t"/>
            <a:pathLst>
              <a:path extrusionOk="0" h="8672136" w="8264522">
                <a:moveTo>
                  <a:pt x="351655" y="0"/>
                </a:moveTo>
                <a:lnTo>
                  <a:pt x="7912867" y="0"/>
                </a:lnTo>
                <a:cubicBezTo>
                  <a:pt x="8107081" y="0"/>
                  <a:pt x="8264522" y="157441"/>
                  <a:pt x="8264522" y="351655"/>
                </a:cubicBezTo>
                <a:lnTo>
                  <a:pt x="8264522" y="8320481"/>
                </a:lnTo>
                <a:cubicBezTo>
                  <a:pt x="8264522" y="8514695"/>
                  <a:pt x="8107081" y="8672136"/>
                  <a:pt x="7912867" y="8672136"/>
                </a:cubicBezTo>
                <a:lnTo>
                  <a:pt x="351655" y="8672136"/>
                </a:lnTo>
                <a:cubicBezTo>
                  <a:pt x="157441" y="8672136"/>
                  <a:pt x="0" y="8514695"/>
                  <a:pt x="0" y="8320481"/>
                </a:cubicBezTo>
                <a:lnTo>
                  <a:pt x="0" y="351655"/>
                </a:lnTo>
                <a:cubicBezTo>
                  <a:pt x="0" y="157441"/>
                  <a:pt x="157441" y="0"/>
                  <a:pt x="351655" y="0"/>
                </a:cubicBezTo>
                <a:close/>
              </a:path>
            </a:pathLst>
          </a:custGeom>
          <a:noFill/>
          <a:ln>
            <a:noFill/>
          </a:ln>
        </p:spPr>
      </p:pic>
      <p:pic>
        <p:nvPicPr>
          <p:cNvPr id="320" name="Google Shape;320;p42" title="sun-white-png (1).png"/>
          <p:cNvPicPr preferRelativeResize="0"/>
          <p:nvPr/>
        </p:nvPicPr>
        <p:blipFill>
          <a:blip r:embed="rId5">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3"/>
          <p:cNvSpPr/>
          <p:nvPr/>
        </p:nvSpPr>
        <p:spPr>
          <a:xfrm>
            <a:off x="1" y="0"/>
            <a:ext cx="7105333" cy="10287000"/>
          </a:xfrm>
          <a:custGeom>
            <a:rect b="b" l="l" r="r" t="t"/>
            <a:pathLst>
              <a:path extrusionOk="0" h="10287000" w="7105333">
                <a:moveTo>
                  <a:pt x="0" y="0"/>
                </a:moveTo>
                <a:lnTo>
                  <a:pt x="887413" y="0"/>
                </a:lnTo>
                <a:lnTo>
                  <a:pt x="6570137" y="0"/>
                </a:lnTo>
                <a:cubicBezTo>
                  <a:pt x="6865718" y="0"/>
                  <a:pt x="7105333" y="242552"/>
                  <a:pt x="7105333" y="541755"/>
                </a:cubicBezTo>
                <a:lnTo>
                  <a:pt x="7105333" y="9745245"/>
                </a:lnTo>
                <a:cubicBezTo>
                  <a:pt x="7105333" y="10044448"/>
                  <a:pt x="6865718" y="10287000"/>
                  <a:pt x="6570137" y="10287000"/>
                </a:cubicBezTo>
                <a:lnTo>
                  <a:pt x="887413" y="10287000"/>
                </a:lnTo>
                <a:lnTo>
                  <a:pt x="0" y="1028700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26" name="Google Shape;326;p43"/>
          <p:cNvSpPr/>
          <p:nvPr/>
        </p:nvSpPr>
        <p:spPr>
          <a:xfrm>
            <a:off x="15499080" y="9142368"/>
            <a:ext cx="1925320" cy="655954"/>
          </a:xfrm>
          <a:prstGeom prst="roundRect">
            <a:avLst>
              <a:gd fmla="val 17782"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27" name="Google Shape;327;p43"/>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Page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328" name="Google Shape;328;p43"/>
          <p:cNvSpPr txBox="1"/>
          <p:nvPr/>
        </p:nvSpPr>
        <p:spPr>
          <a:xfrm>
            <a:off x="9779953" y="2439695"/>
            <a:ext cx="6832600" cy="33855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0700">
                <a:solidFill>
                  <a:schemeClr val="accent3"/>
                </a:solidFill>
                <a:latin typeface="Libre Franklin Medium"/>
                <a:ea typeface="Libre Franklin Medium"/>
                <a:cs typeface="Libre Franklin Medium"/>
                <a:sym typeface="Libre Franklin Medium"/>
              </a:rPr>
              <a:t>Title Goes</a:t>
            </a:r>
            <a:endParaRPr/>
          </a:p>
          <a:p>
            <a:pPr indent="0" lvl="0" marL="0" marR="0" rtl="0" algn="l">
              <a:spcBef>
                <a:spcPts val="0"/>
              </a:spcBef>
              <a:spcAft>
                <a:spcPts val="0"/>
              </a:spcAft>
              <a:buNone/>
            </a:pPr>
            <a:r>
              <a:rPr lang="en-ID" sz="10700">
                <a:solidFill>
                  <a:schemeClr val="accent3"/>
                </a:solidFill>
                <a:latin typeface="Libre Franklin Medium"/>
                <a:ea typeface="Libre Franklin Medium"/>
                <a:cs typeface="Libre Franklin Medium"/>
                <a:sym typeface="Libre Franklin Medium"/>
              </a:rPr>
              <a:t>Here</a:t>
            </a:r>
            <a:endParaRPr/>
          </a:p>
        </p:txBody>
      </p:sp>
      <p:sp>
        <p:nvSpPr>
          <p:cNvPr id="329" name="Google Shape;329;p43"/>
          <p:cNvSpPr txBox="1"/>
          <p:nvPr/>
        </p:nvSpPr>
        <p:spPr>
          <a:xfrm>
            <a:off x="9779954" y="6017843"/>
            <a:ext cx="7286624" cy="115518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a:t>
            </a:r>
            <a:endParaRPr/>
          </a:p>
        </p:txBody>
      </p:sp>
      <p:sp>
        <p:nvSpPr>
          <p:cNvPr id="330" name="Google Shape;330;p43"/>
          <p:cNvSpPr txBox="1"/>
          <p:nvPr/>
        </p:nvSpPr>
        <p:spPr>
          <a:xfrm>
            <a:off x="863601" y="3096093"/>
            <a:ext cx="3418840" cy="153477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lt1"/>
                </a:solidFill>
                <a:latin typeface="Libre Franklin"/>
                <a:ea typeface="Libre Franklin"/>
                <a:cs typeface="Libre Franklin"/>
                <a:sym typeface="Libre Franklin"/>
              </a:rPr>
              <a:t>Sed ut perspiciatis unde omnis iste natus error sit voluptatem accusantium doloremque laudantium.</a:t>
            </a:r>
            <a:endParaRPr sz="1800">
              <a:solidFill>
                <a:schemeClr val="lt1"/>
              </a:solidFill>
              <a:latin typeface="Libre Franklin"/>
              <a:ea typeface="Libre Franklin"/>
              <a:cs typeface="Libre Franklin"/>
              <a:sym typeface="Libre Franklin"/>
            </a:endParaRPr>
          </a:p>
        </p:txBody>
      </p:sp>
      <p:sp>
        <p:nvSpPr>
          <p:cNvPr id="331" name="Google Shape;331;p43"/>
          <p:cNvSpPr txBox="1"/>
          <p:nvPr/>
        </p:nvSpPr>
        <p:spPr>
          <a:xfrm>
            <a:off x="863600" y="2473451"/>
            <a:ext cx="427196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2400">
                <a:solidFill>
                  <a:schemeClr val="lt1"/>
                </a:solidFill>
                <a:latin typeface="Poppins Light"/>
                <a:ea typeface="Poppins Light"/>
                <a:cs typeface="Poppins Light"/>
                <a:sym typeface="Poppins Light"/>
              </a:rPr>
              <a:t>TITLE HERE</a:t>
            </a:r>
            <a:endParaRPr sz="2400">
              <a:solidFill>
                <a:schemeClr val="lt1"/>
              </a:solidFill>
              <a:latin typeface="Poppins Light"/>
              <a:ea typeface="Poppins Light"/>
              <a:cs typeface="Poppins Light"/>
              <a:sym typeface="Poppins Light"/>
            </a:endParaRPr>
          </a:p>
        </p:txBody>
      </p:sp>
      <p:sp>
        <p:nvSpPr>
          <p:cNvPr id="332" name="Google Shape;332;p43"/>
          <p:cNvSpPr txBox="1"/>
          <p:nvPr/>
        </p:nvSpPr>
        <p:spPr>
          <a:xfrm>
            <a:off x="863601" y="6118914"/>
            <a:ext cx="3418840" cy="153477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lt1"/>
                </a:solidFill>
                <a:latin typeface="Libre Franklin"/>
                <a:ea typeface="Libre Franklin"/>
                <a:cs typeface="Libre Franklin"/>
                <a:sym typeface="Libre Franklin"/>
              </a:rPr>
              <a:t>Sed ut perspiciatis unde omnis iste natus error sit voluptatem accusantium doloremque laudantium.</a:t>
            </a:r>
            <a:endParaRPr sz="1800">
              <a:solidFill>
                <a:schemeClr val="lt1"/>
              </a:solidFill>
              <a:latin typeface="Libre Franklin"/>
              <a:ea typeface="Libre Franklin"/>
              <a:cs typeface="Libre Franklin"/>
              <a:sym typeface="Libre Franklin"/>
            </a:endParaRPr>
          </a:p>
        </p:txBody>
      </p:sp>
      <p:sp>
        <p:nvSpPr>
          <p:cNvPr id="333" name="Google Shape;333;p43"/>
          <p:cNvSpPr txBox="1"/>
          <p:nvPr/>
        </p:nvSpPr>
        <p:spPr>
          <a:xfrm>
            <a:off x="863600" y="5496272"/>
            <a:ext cx="427196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2400">
                <a:solidFill>
                  <a:schemeClr val="lt1"/>
                </a:solidFill>
                <a:latin typeface="Poppins Light"/>
                <a:ea typeface="Poppins Light"/>
                <a:cs typeface="Poppins Light"/>
                <a:sym typeface="Poppins Light"/>
              </a:rPr>
              <a:t>TITLE HERE</a:t>
            </a:r>
            <a:endParaRPr sz="2400">
              <a:solidFill>
                <a:schemeClr val="lt1"/>
              </a:solidFill>
              <a:latin typeface="Poppins Light"/>
              <a:ea typeface="Poppins Light"/>
              <a:cs typeface="Poppins Light"/>
              <a:sym typeface="Poppins Light"/>
            </a:endParaRPr>
          </a:p>
        </p:txBody>
      </p:sp>
      <p:sp>
        <p:nvSpPr>
          <p:cNvPr id="334" name="Google Shape;334;p43"/>
          <p:cNvSpPr/>
          <p:nvPr/>
        </p:nvSpPr>
        <p:spPr>
          <a:xfrm>
            <a:off x="-562708" y="2473452"/>
            <a:ext cx="1079951" cy="5180242"/>
          </a:xfrm>
          <a:prstGeom prst="roundRect">
            <a:avLst>
              <a:gd fmla="val 32359"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A picture containing person, sport&#10;&#10;Description automatically generated" id="335" name="Google Shape;335;p43"/>
          <p:cNvPicPr preferRelativeResize="0"/>
          <p:nvPr/>
        </p:nvPicPr>
        <p:blipFill rotWithShape="1">
          <a:blip r:embed="rId3">
            <a:alphaModFix/>
          </a:blip>
          <a:srcRect b="0" l="0" r="0" t="0"/>
          <a:stretch/>
        </p:blipFill>
        <p:spPr>
          <a:xfrm flipH="1">
            <a:off x="2922600" y="2029531"/>
            <a:ext cx="7248818" cy="10287000"/>
          </a:xfrm>
          <a:prstGeom prst="rect">
            <a:avLst/>
          </a:prstGeom>
          <a:noFill/>
          <a:ln>
            <a:noFill/>
          </a:ln>
        </p:spPr>
      </p:pic>
      <p:pic>
        <p:nvPicPr>
          <p:cNvPr descr="Logo&#10;&#10;Description automatically generated" id="336" name="Google Shape;336;p43"/>
          <p:cNvPicPr preferRelativeResize="0"/>
          <p:nvPr/>
        </p:nvPicPr>
        <p:blipFill rotWithShape="1">
          <a:blip r:embed="rId4">
            <a:alphaModFix/>
          </a:blip>
          <a:srcRect b="0" l="0" r="-1153" t="0"/>
          <a:stretch/>
        </p:blipFill>
        <p:spPr>
          <a:xfrm>
            <a:off x="241856" y="368160"/>
            <a:ext cx="1528937" cy="1062337"/>
          </a:xfrm>
          <a:custGeom>
            <a:rect b="b" l="l" r="r" t="t"/>
            <a:pathLst>
              <a:path extrusionOk="0" h="8672136" w="8264522">
                <a:moveTo>
                  <a:pt x="351655" y="0"/>
                </a:moveTo>
                <a:lnTo>
                  <a:pt x="7912867" y="0"/>
                </a:lnTo>
                <a:cubicBezTo>
                  <a:pt x="8107081" y="0"/>
                  <a:pt x="8264522" y="157441"/>
                  <a:pt x="8264522" y="351655"/>
                </a:cubicBezTo>
                <a:lnTo>
                  <a:pt x="8264522" y="8320481"/>
                </a:lnTo>
                <a:cubicBezTo>
                  <a:pt x="8264522" y="8514695"/>
                  <a:pt x="8107081" y="8672136"/>
                  <a:pt x="7912867" y="8672136"/>
                </a:cubicBezTo>
                <a:lnTo>
                  <a:pt x="351655" y="8672136"/>
                </a:lnTo>
                <a:cubicBezTo>
                  <a:pt x="157441" y="8672136"/>
                  <a:pt x="0" y="8514695"/>
                  <a:pt x="0" y="8320481"/>
                </a:cubicBezTo>
                <a:lnTo>
                  <a:pt x="0" y="351655"/>
                </a:lnTo>
                <a:cubicBezTo>
                  <a:pt x="0" y="157441"/>
                  <a:pt x="157441" y="0"/>
                  <a:pt x="351655" y="0"/>
                </a:cubicBezTo>
                <a:close/>
              </a:path>
            </a:pathLst>
          </a:custGeom>
          <a:noFill/>
          <a:ln>
            <a:noFill/>
          </a:ln>
        </p:spPr>
      </p:pic>
      <p:pic>
        <p:nvPicPr>
          <p:cNvPr id="337" name="Google Shape;337;p43" title="sun-white-png (1).png"/>
          <p:cNvPicPr preferRelativeResize="0"/>
          <p:nvPr/>
        </p:nvPicPr>
        <p:blipFill>
          <a:blip r:embed="rId5">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4"/>
          <p:cNvSpPr/>
          <p:nvPr/>
        </p:nvSpPr>
        <p:spPr>
          <a:xfrm>
            <a:off x="-311808" y="0"/>
            <a:ext cx="8075295" cy="10287000"/>
          </a:xfrm>
          <a:custGeom>
            <a:rect b="b" l="l" r="r" t="t"/>
            <a:pathLst>
              <a:path extrusionOk="0" h="10287000" w="8075295">
                <a:moveTo>
                  <a:pt x="0" y="0"/>
                </a:moveTo>
                <a:lnTo>
                  <a:pt x="1857375" y="0"/>
                </a:lnTo>
                <a:lnTo>
                  <a:pt x="7540099" y="0"/>
                </a:lnTo>
                <a:cubicBezTo>
                  <a:pt x="7835680" y="0"/>
                  <a:pt x="8075295" y="242552"/>
                  <a:pt x="8075295" y="541755"/>
                </a:cubicBezTo>
                <a:lnTo>
                  <a:pt x="8075295" y="9745245"/>
                </a:lnTo>
                <a:cubicBezTo>
                  <a:pt x="8075295" y="10044448"/>
                  <a:pt x="7835680" y="10287000"/>
                  <a:pt x="7540099" y="10287000"/>
                </a:cubicBezTo>
                <a:lnTo>
                  <a:pt x="1857375" y="10287000"/>
                </a:lnTo>
                <a:lnTo>
                  <a:pt x="0" y="1028700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43" name="Google Shape;343;p44"/>
          <p:cNvSpPr txBox="1"/>
          <p:nvPr/>
        </p:nvSpPr>
        <p:spPr>
          <a:xfrm>
            <a:off x="863600" y="2727450"/>
            <a:ext cx="6135900" cy="4833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5400">
                <a:solidFill>
                  <a:schemeClr val="accent4"/>
                </a:solidFill>
                <a:latin typeface="Libre Franklin Medium"/>
                <a:ea typeface="Libre Franklin Medium"/>
                <a:cs typeface="Libre Franklin Medium"/>
                <a:sym typeface="Libre Franklin Medium"/>
              </a:rPr>
              <a:t>Thank</a:t>
            </a:r>
            <a:endParaRPr/>
          </a:p>
          <a:p>
            <a:pPr indent="0" lvl="0" marL="0" marR="0" rtl="0" algn="l">
              <a:spcBef>
                <a:spcPts val="0"/>
              </a:spcBef>
              <a:spcAft>
                <a:spcPts val="0"/>
              </a:spcAft>
              <a:buNone/>
            </a:pPr>
            <a:r>
              <a:rPr lang="en-ID" sz="15400">
                <a:solidFill>
                  <a:schemeClr val="accent4"/>
                </a:solidFill>
                <a:latin typeface="Libre Franklin Medium"/>
                <a:ea typeface="Libre Franklin Medium"/>
                <a:cs typeface="Libre Franklin Medium"/>
                <a:sym typeface="Libre Franklin Medium"/>
              </a:rPr>
              <a:t>You</a:t>
            </a:r>
            <a:endParaRPr/>
          </a:p>
        </p:txBody>
      </p:sp>
      <p:sp>
        <p:nvSpPr>
          <p:cNvPr id="344" name="Google Shape;344;p44"/>
          <p:cNvSpPr/>
          <p:nvPr/>
        </p:nvSpPr>
        <p:spPr>
          <a:xfrm>
            <a:off x="9144000" y="5135363"/>
            <a:ext cx="8280399" cy="655954"/>
          </a:xfrm>
          <a:prstGeom prst="roundRect">
            <a:avLst>
              <a:gd fmla="val 38588" name="adj"/>
            </a:avLst>
          </a:prstGeom>
          <a:no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45" name="Google Shape;345;p44"/>
          <p:cNvSpPr txBox="1"/>
          <p:nvPr/>
        </p:nvSpPr>
        <p:spPr>
          <a:xfrm>
            <a:off x="10837535" y="5232506"/>
            <a:ext cx="456820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2400">
                <a:solidFill>
                  <a:schemeClr val="dk1"/>
                </a:solidFill>
                <a:latin typeface="Libre Franklin"/>
                <a:ea typeface="Libre Franklin"/>
                <a:cs typeface="Libre Franklin"/>
                <a:sym typeface="Libre Franklin"/>
              </a:rPr>
              <a:t>Text FOOD to 304-304</a:t>
            </a:r>
            <a:endParaRPr sz="2400">
              <a:solidFill>
                <a:schemeClr val="dk1"/>
              </a:solidFill>
              <a:latin typeface="Libre Franklin"/>
              <a:ea typeface="Libre Franklin"/>
              <a:cs typeface="Libre Franklin"/>
              <a:sym typeface="Libre Franklin"/>
            </a:endParaRPr>
          </a:p>
        </p:txBody>
      </p:sp>
      <p:sp>
        <p:nvSpPr>
          <p:cNvPr id="346" name="Google Shape;346;p44"/>
          <p:cNvSpPr/>
          <p:nvPr/>
        </p:nvSpPr>
        <p:spPr>
          <a:xfrm>
            <a:off x="9144000" y="6059224"/>
            <a:ext cx="8280399" cy="655954"/>
          </a:xfrm>
          <a:prstGeom prst="roundRect">
            <a:avLst>
              <a:gd fmla="val 38588" name="adj"/>
            </a:avLst>
          </a:prstGeom>
          <a:no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47" name="Google Shape;347;p44"/>
          <p:cNvSpPr txBox="1"/>
          <p:nvPr/>
        </p:nvSpPr>
        <p:spPr>
          <a:xfrm>
            <a:off x="10837535" y="6156367"/>
            <a:ext cx="456820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2400">
                <a:solidFill>
                  <a:schemeClr val="dk1"/>
                </a:solidFill>
                <a:latin typeface="Libre Franklin"/>
                <a:ea typeface="Libre Franklin"/>
                <a:cs typeface="Libre Franklin"/>
                <a:sym typeface="Libre Franklin"/>
              </a:rPr>
              <a:t>Add your address here</a:t>
            </a:r>
            <a:endParaRPr sz="2400">
              <a:solidFill>
                <a:schemeClr val="dk1"/>
              </a:solidFill>
              <a:latin typeface="Libre Franklin"/>
              <a:ea typeface="Libre Franklin"/>
              <a:cs typeface="Libre Franklin"/>
              <a:sym typeface="Libre Franklin"/>
            </a:endParaRPr>
          </a:p>
        </p:txBody>
      </p:sp>
      <p:sp>
        <p:nvSpPr>
          <p:cNvPr id="348" name="Google Shape;348;p44"/>
          <p:cNvSpPr/>
          <p:nvPr/>
        </p:nvSpPr>
        <p:spPr>
          <a:xfrm>
            <a:off x="9144000" y="7007406"/>
            <a:ext cx="8280399" cy="655954"/>
          </a:xfrm>
          <a:prstGeom prst="roundRect">
            <a:avLst>
              <a:gd fmla="val 38588" name="adj"/>
            </a:avLst>
          </a:prstGeom>
          <a:no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49" name="Google Shape;349;p44"/>
          <p:cNvSpPr txBox="1"/>
          <p:nvPr/>
        </p:nvSpPr>
        <p:spPr>
          <a:xfrm>
            <a:off x="10837535" y="7104549"/>
            <a:ext cx="456820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2400">
                <a:solidFill>
                  <a:schemeClr val="dk1"/>
                </a:solidFill>
                <a:latin typeface="Libre Franklin"/>
                <a:ea typeface="Libre Franklin"/>
                <a:cs typeface="Libre Franklin"/>
                <a:sym typeface="Libre Franklin"/>
              </a:rPr>
              <a:t>azhealthzone.org/foodsites</a:t>
            </a:r>
            <a:endParaRPr sz="2400">
              <a:solidFill>
                <a:schemeClr val="dk1"/>
              </a:solidFill>
              <a:latin typeface="Libre Franklin"/>
              <a:ea typeface="Libre Franklin"/>
              <a:cs typeface="Libre Franklin"/>
              <a:sym typeface="Libre Franklin"/>
            </a:endParaRPr>
          </a:p>
        </p:txBody>
      </p:sp>
      <p:sp>
        <p:nvSpPr>
          <p:cNvPr id="350" name="Google Shape;350;p44"/>
          <p:cNvSpPr/>
          <p:nvPr/>
        </p:nvSpPr>
        <p:spPr>
          <a:xfrm>
            <a:off x="15499080" y="9142368"/>
            <a:ext cx="1925320" cy="655954"/>
          </a:xfrm>
          <a:prstGeom prst="roundRect">
            <a:avLst>
              <a:gd fmla="val 1778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51" name="Google Shape;351;p44"/>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Page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352" name="Google Shape;352;p44"/>
          <p:cNvSpPr txBox="1"/>
          <p:nvPr/>
        </p:nvSpPr>
        <p:spPr>
          <a:xfrm>
            <a:off x="9144000" y="2490627"/>
            <a:ext cx="6787513"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4000">
                <a:solidFill>
                  <a:schemeClr val="dk1"/>
                </a:solidFill>
                <a:latin typeface="Libre Franklin Medium"/>
                <a:ea typeface="Libre Franklin Medium"/>
                <a:cs typeface="Libre Franklin Medium"/>
                <a:sym typeface="Libre Franklin Medium"/>
              </a:rPr>
              <a:t>Contact Us!</a:t>
            </a:r>
            <a:endParaRPr sz="4000">
              <a:solidFill>
                <a:schemeClr val="dk1"/>
              </a:solidFill>
              <a:latin typeface="Libre Franklin Medium"/>
              <a:ea typeface="Libre Franklin Medium"/>
              <a:cs typeface="Libre Franklin Medium"/>
              <a:sym typeface="Libre Franklin Medium"/>
            </a:endParaRPr>
          </a:p>
        </p:txBody>
      </p:sp>
      <p:sp>
        <p:nvSpPr>
          <p:cNvPr id="353" name="Google Shape;353;p44"/>
          <p:cNvSpPr txBox="1"/>
          <p:nvPr/>
        </p:nvSpPr>
        <p:spPr>
          <a:xfrm>
            <a:off x="9143999" y="3339917"/>
            <a:ext cx="8280401" cy="116544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a:t>
            </a:r>
            <a:endParaRPr sz="1800">
              <a:solidFill>
                <a:schemeClr val="dk1"/>
              </a:solidFill>
              <a:latin typeface="Libre Franklin"/>
              <a:ea typeface="Libre Franklin"/>
              <a:cs typeface="Libre Franklin"/>
              <a:sym typeface="Libre Franklin"/>
            </a:endParaRPr>
          </a:p>
        </p:txBody>
      </p:sp>
      <p:sp>
        <p:nvSpPr>
          <p:cNvPr id="354" name="Google Shape;354;p44"/>
          <p:cNvSpPr/>
          <p:nvPr/>
        </p:nvSpPr>
        <p:spPr>
          <a:xfrm>
            <a:off x="-562708" y="3165231"/>
            <a:ext cx="1079951" cy="3821724"/>
          </a:xfrm>
          <a:prstGeom prst="roundRect">
            <a:avLst>
              <a:gd fmla="val 32359"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Logo&#10;&#10;Description automatically generated" id="355" name="Google Shape;355;p44"/>
          <p:cNvPicPr preferRelativeResize="0"/>
          <p:nvPr/>
        </p:nvPicPr>
        <p:blipFill rotWithShape="1">
          <a:blip r:embed="rId3">
            <a:alphaModFix/>
          </a:blip>
          <a:srcRect b="0" l="0" r="-1153" t="0"/>
          <a:stretch/>
        </p:blipFill>
        <p:spPr>
          <a:xfrm>
            <a:off x="241856" y="368160"/>
            <a:ext cx="1528937" cy="1062337"/>
          </a:xfrm>
          <a:custGeom>
            <a:rect b="b" l="l" r="r" t="t"/>
            <a:pathLst>
              <a:path extrusionOk="0" h="8672136" w="8264522">
                <a:moveTo>
                  <a:pt x="351655" y="0"/>
                </a:moveTo>
                <a:lnTo>
                  <a:pt x="7912867" y="0"/>
                </a:lnTo>
                <a:cubicBezTo>
                  <a:pt x="8107081" y="0"/>
                  <a:pt x="8264522" y="157441"/>
                  <a:pt x="8264522" y="351655"/>
                </a:cubicBezTo>
                <a:lnTo>
                  <a:pt x="8264522" y="8320481"/>
                </a:lnTo>
                <a:cubicBezTo>
                  <a:pt x="8264522" y="8514695"/>
                  <a:pt x="8107081" y="8672136"/>
                  <a:pt x="7912867" y="8672136"/>
                </a:cubicBezTo>
                <a:lnTo>
                  <a:pt x="351655" y="8672136"/>
                </a:lnTo>
                <a:cubicBezTo>
                  <a:pt x="157441" y="8672136"/>
                  <a:pt x="0" y="8514695"/>
                  <a:pt x="0" y="8320481"/>
                </a:cubicBezTo>
                <a:lnTo>
                  <a:pt x="0" y="351655"/>
                </a:lnTo>
                <a:cubicBezTo>
                  <a:pt x="0" y="157441"/>
                  <a:pt x="157441" y="0"/>
                  <a:pt x="351655" y="0"/>
                </a:cubicBezTo>
                <a:close/>
              </a:path>
            </a:pathLst>
          </a:custGeom>
          <a:noFill/>
          <a:ln>
            <a:noFill/>
          </a:ln>
        </p:spPr>
      </p:pic>
      <p:pic>
        <p:nvPicPr>
          <p:cNvPr id="356" name="Google Shape;356;p44" title="sun-white-png (1).png"/>
          <p:cNvPicPr preferRelativeResize="0"/>
          <p:nvPr/>
        </p:nvPicPr>
        <p:blipFill>
          <a:blip r:embed="rId4">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60" name="Shape 360"/>
        <p:cNvGrpSpPr/>
        <p:nvPr/>
      </p:nvGrpSpPr>
      <p:grpSpPr>
        <a:xfrm>
          <a:off x="0" y="0"/>
          <a:ext cx="0" cy="0"/>
          <a:chOff x="0" y="0"/>
          <a:chExt cx="0" cy="0"/>
        </a:xfrm>
      </p:grpSpPr>
      <p:sp>
        <p:nvSpPr>
          <p:cNvPr id="361" name="Google Shape;361;p45"/>
          <p:cNvSpPr/>
          <p:nvPr/>
        </p:nvSpPr>
        <p:spPr>
          <a:xfrm>
            <a:off x="15499080" y="9142368"/>
            <a:ext cx="1925320" cy="655954"/>
          </a:xfrm>
          <a:prstGeom prst="roundRect">
            <a:avLst>
              <a:gd fmla="val 1778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62" name="Google Shape;362;p45"/>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Page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363" name="Google Shape;363;p45"/>
          <p:cNvSpPr/>
          <p:nvPr/>
        </p:nvSpPr>
        <p:spPr>
          <a:xfrm>
            <a:off x="-562708" y="3165231"/>
            <a:ext cx="1079951" cy="3821724"/>
          </a:xfrm>
          <a:prstGeom prst="roundRect">
            <a:avLst>
              <a:gd fmla="val 32359"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A picture containing person, sport&#10;&#10;Description automatically generated" id="364" name="Google Shape;364;p45"/>
          <p:cNvPicPr preferRelativeResize="0"/>
          <p:nvPr/>
        </p:nvPicPr>
        <p:blipFill rotWithShape="1">
          <a:blip r:embed="rId3">
            <a:alphaModFix/>
          </a:blip>
          <a:srcRect b="0" l="0" r="0" t="0"/>
          <a:stretch/>
        </p:blipFill>
        <p:spPr>
          <a:xfrm flipH="1">
            <a:off x="-420721" y="2402816"/>
            <a:ext cx="5298770" cy="7519632"/>
          </a:xfrm>
          <a:prstGeom prst="rect">
            <a:avLst/>
          </a:prstGeom>
          <a:noFill/>
          <a:ln>
            <a:noFill/>
          </a:ln>
        </p:spPr>
      </p:pic>
      <p:pic>
        <p:nvPicPr>
          <p:cNvPr descr="A picture containing person&#10;&#10;Description automatically generated" id="365" name="Google Shape;365;p45"/>
          <p:cNvPicPr preferRelativeResize="0"/>
          <p:nvPr/>
        </p:nvPicPr>
        <p:blipFill rotWithShape="1">
          <a:blip r:embed="rId4">
            <a:alphaModFix/>
          </a:blip>
          <a:srcRect b="0" l="0" r="0" t="0"/>
          <a:stretch/>
        </p:blipFill>
        <p:spPr>
          <a:xfrm>
            <a:off x="3221815" y="1436182"/>
            <a:ext cx="3825347" cy="7519632"/>
          </a:xfrm>
          <a:prstGeom prst="rect">
            <a:avLst/>
          </a:prstGeom>
          <a:noFill/>
          <a:ln>
            <a:noFill/>
          </a:ln>
        </p:spPr>
      </p:pic>
      <p:pic>
        <p:nvPicPr>
          <p:cNvPr descr="A picture containing person&#10;&#10;Description automatically generated" id="366" name="Google Shape;366;p45"/>
          <p:cNvPicPr preferRelativeResize="0"/>
          <p:nvPr/>
        </p:nvPicPr>
        <p:blipFill rotWithShape="1">
          <a:blip r:embed="rId5">
            <a:alphaModFix/>
          </a:blip>
          <a:srcRect b="0" l="0" r="0" t="0"/>
          <a:stretch/>
        </p:blipFill>
        <p:spPr>
          <a:xfrm>
            <a:off x="5701476" y="1406111"/>
            <a:ext cx="5035216" cy="8319052"/>
          </a:xfrm>
          <a:prstGeom prst="rect">
            <a:avLst/>
          </a:prstGeom>
          <a:noFill/>
          <a:ln>
            <a:noFill/>
          </a:ln>
        </p:spPr>
      </p:pic>
      <p:pic>
        <p:nvPicPr>
          <p:cNvPr descr="A picture containing person, arm&#10;&#10;Description automatically generated" id="367" name="Google Shape;367;p45"/>
          <p:cNvPicPr preferRelativeResize="0"/>
          <p:nvPr/>
        </p:nvPicPr>
        <p:blipFill rotWithShape="1">
          <a:blip r:embed="rId6">
            <a:alphaModFix/>
          </a:blip>
          <a:srcRect b="0" l="0" r="0" t="0"/>
          <a:stretch/>
        </p:blipFill>
        <p:spPr>
          <a:xfrm>
            <a:off x="9485316" y="-578385"/>
            <a:ext cx="3645982" cy="8062295"/>
          </a:xfrm>
          <a:prstGeom prst="rect">
            <a:avLst/>
          </a:prstGeom>
          <a:noFill/>
          <a:ln>
            <a:noFill/>
          </a:ln>
        </p:spPr>
      </p:pic>
      <p:pic>
        <p:nvPicPr>
          <p:cNvPr descr="A picture containing sport&#10;&#10;Description automatically generated" id="368" name="Google Shape;368;p45"/>
          <p:cNvPicPr preferRelativeResize="0"/>
          <p:nvPr/>
        </p:nvPicPr>
        <p:blipFill rotWithShape="1">
          <a:blip r:embed="rId7">
            <a:alphaModFix/>
          </a:blip>
          <a:srcRect b="0" l="0" r="0" t="0"/>
          <a:stretch/>
        </p:blipFill>
        <p:spPr>
          <a:xfrm>
            <a:off x="10134327" y="2961203"/>
            <a:ext cx="9633917" cy="6689035"/>
          </a:xfrm>
          <a:prstGeom prst="rect">
            <a:avLst/>
          </a:prstGeom>
          <a:noFill/>
          <a:ln>
            <a:noFill/>
          </a:ln>
        </p:spPr>
      </p:pic>
      <p:pic>
        <p:nvPicPr>
          <p:cNvPr descr="Logo&#10;&#10;Description automatically generated" id="369" name="Google Shape;369;p45"/>
          <p:cNvPicPr preferRelativeResize="0"/>
          <p:nvPr/>
        </p:nvPicPr>
        <p:blipFill rotWithShape="1">
          <a:blip r:embed="rId8">
            <a:alphaModFix/>
          </a:blip>
          <a:srcRect b="0" l="0" r="-1153" t="0"/>
          <a:stretch/>
        </p:blipFill>
        <p:spPr>
          <a:xfrm>
            <a:off x="241856" y="368160"/>
            <a:ext cx="1528937" cy="1062337"/>
          </a:xfrm>
          <a:custGeom>
            <a:rect b="b" l="l" r="r" t="t"/>
            <a:pathLst>
              <a:path extrusionOk="0" h="8672136" w="8264522">
                <a:moveTo>
                  <a:pt x="351655" y="0"/>
                </a:moveTo>
                <a:lnTo>
                  <a:pt x="7912867" y="0"/>
                </a:lnTo>
                <a:cubicBezTo>
                  <a:pt x="8107081" y="0"/>
                  <a:pt x="8264522" y="157441"/>
                  <a:pt x="8264522" y="351655"/>
                </a:cubicBezTo>
                <a:lnTo>
                  <a:pt x="8264522" y="8320481"/>
                </a:lnTo>
                <a:cubicBezTo>
                  <a:pt x="8264522" y="8514695"/>
                  <a:pt x="8107081" y="8672136"/>
                  <a:pt x="7912867" y="8672136"/>
                </a:cubicBezTo>
                <a:lnTo>
                  <a:pt x="351655" y="8672136"/>
                </a:lnTo>
                <a:cubicBezTo>
                  <a:pt x="157441" y="8672136"/>
                  <a:pt x="0" y="8514695"/>
                  <a:pt x="0" y="8320481"/>
                </a:cubicBezTo>
                <a:lnTo>
                  <a:pt x="0" y="351655"/>
                </a:lnTo>
                <a:cubicBezTo>
                  <a:pt x="0" y="157441"/>
                  <a:pt x="157441" y="0"/>
                  <a:pt x="351655" y="0"/>
                </a:cubicBezTo>
                <a:close/>
              </a:path>
            </a:pathLst>
          </a:custGeom>
          <a:noFill/>
          <a:ln>
            <a:noFill/>
          </a:ln>
        </p:spPr>
      </p:pic>
      <p:pic>
        <p:nvPicPr>
          <p:cNvPr id="370" name="Google Shape;370;p45" title="sun-white-png (1).png"/>
          <p:cNvPicPr preferRelativeResize="0"/>
          <p:nvPr/>
        </p:nvPicPr>
        <p:blipFill>
          <a:blip r:embed="rId9">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95" name="Shape 95"/>
        <p:cNvGrpSpPr/>
        <p:nvPr/>
      </p:nvGrpSpPr>
      <p:grpSpPr>
        <a:xfrm>
          <a:off x="0" y="0"/>
          <a:ext cx="0" cy="0"/>
          <a:chOff x="0" y="0"/>
          <a:chExt cx="0" cy="0"/>
        </a:xfrm>
      </p:grpSpPr>
      <p:sp>
        <p:nvSpPr>
          <p:cNvPr id="96" name="Google Shape;96;p28"/>
          <p:cNvSpPr/>
          <p:nvPr/>
        </p:nvSpPr>
        <p:spPr>
          <a:xfrm>
            <a:off x="-561842" y="-452043"/>
            <a:ext cx="8521948" cy="11388983"/>
          </a:xfrm>
          <a:prstGeom prst="roundRect">
            <a:avLst>
              <a:gd fmla="val 5884"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Background pattern&#10;&#10;Description automatically generated" id="97" name="Google Shape;97;p28"/>
          <p:cNvPicPr preferRelativeResize="0"/>
          <p:nvPr/>
        </p:nvPicPr>
        <p:blipFill rotWithShape="1">
          <a:blip r:embed="rId3">
            <a:alphaModFix amt="20000"/>
          </a:blip>
          <a:srcRect b="0" l="0" r="0" t="0"/>
          <a:stretch/>
        </p:blipFill>
        <p:spPr>
          <a:xfrm>
            <a:off x="-13067225" y="-668844"/>
            <a:ext cx="21017927" cy="11822584"/>
          </a:xfrm>
          <a:prstGeom prst="rect">
            <a:avLst/>
          </a:prstGeom>
          <a:noFill/>
          <a:ln>
            <a:noFill/>
          </a:ln>
        </p:spPr>
      </p:pic>
      <p:sp>
        <p:nvSpPr>
          <p:cNvPr id="98" name="Google Shape;98;p28"/>
          <p:cNvSpPr txBox="1"/>
          <p:nvPr/>
        </p:nvSpPr>
        <p:spPr>
          <a:xfrm>
            <a:off x="8919199" y="1215016"/>
            <a:ext cx="6724992"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D" sz="9600">
                <a:solidFill>
                  <a:schemeClr val="accent3"/>
                </a:solidFill>
                <a:latin typeface="Libre Franklin Medium"/>
                <a:ea typeface="Libre Franklin Medium"/>
                <a:cs typeface="Libre Franklin Medium"/>
                <a:sym typeface="Libre Franklin Medium"/>
              </a:rPr>
              <a:t>Title Goes Here</a:t>
            </a:r>
            <a:endParaRPr b="1" sz="9600">
              <a:solidFill>
                <a:schemeClr val="accent3"/>
              </a:solidFill>
              <a:latin typeface="Libre Franklin Medium"/>
              <a:ea typeface="Libre Franklin Medium"/>
              <a:cs typeface="Libre Franklin Medium"/>
              <a:sym typeface="Libre Franklin Medium"/>
            </a:endParaRPr>
          </a:p>
        </p:txBody>
      </p:sp>
      <p:sp>
        <p:nvSpPr>
          <p:cNvPr id="99" name="Google Shape;99;p28"/>
          <p:cNvSpPr txBox="1"/>
          <p:nvPr/>
        </p:nvSpPr>
        <p:spPr>
          <a:xfrm>
            <a:off x="8969522" y="4312744"/>
            <a:ext cx="578658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3200">
                <a:solidFill>
                  <a:schemeClr val="dk1"/>
                </a:solidFill>
                <a:latin typeface="Libre Franklin Medium"/>
                <a:ea typeface="Libre Franklin Medium"/>
                <a:cs typeface="Libre Franklin Medium"/>
                <a:sym typeface="Libre Franklin Medium"/>
              </a:rPr>
              <a:t>Subhead title goes here</a:t>
            </a:r>
            <a:endParaRPr sz="3200">
              <a:solidFill>
                <a:schemeClr val="dk1"/>
              </a:solidFill>
              <a:latin typeface="Libre Franklin Medium"/>
              <a:ea typeface="Libre Franklin Medium"/>
              <a:cs typeface="Libre Franklin Medium"/>
              <a:sym typeface="Libre Franklin Medium"/>
            </a:endParaRPr>
          </a:p>
        </p:txBody>
      </p:sp>
      <p:sp>
        <p:nvSpPr>
          <p:cNvPr id="100" name="Google Shape;100;p28"/>
          <p:cNvSpPr txBox="1"/>
          <p:nvPr/>
        </p:nvSpPr>
        <p:spPr>
          <a:xfrm>
            <a:off x="8960118" y="5143500"/>
            <a:ext cx="5755731" cy="152452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dk1"/>
              </a:solidFill>
              <a:latin typeface="Libre Franklin"/>
              <a:ea typeface="Libre Franklin"/>
              <a:cs typeface="Libre Franklin"/>
              <a:sym typeface="Libre Franklin"/>
            </a:endParaRPr>
          </a:p>
        </p:txBody>
      </p:sp>
      <p:pic>
        <p:nvPicPr>
          <p:cNvPr descr="A picture containing person&#10;&#10;Description automatically generated" id="101" name="Google Shape;101;p28"/>
          <p:cNvPicPr preferRelativeResize="0"/>
          <p:nvPr/>
        </p:nvPicPr>
        <p:blipFill rotWithShape="1">
          <a:blip r:embed="rId4">
            <a:alphaModFix/>
          </a:blip>
          <a:srcRect b="0" l="0" r="0" t="0"/>
          <a:stretch/>
        </p:blipFill>
        <p:spPr>
          <a:xfrm>
            <a:off x="14029514" y="667271"/>
            <a:ext cx="4554246" cy="8952458"/>
          </a:xfrm>
          <a:prstGeom prst="rect">
            <a:avLst/>
          </a:prstGeom>
          <a:noFill/>
          <a:ln>
            <a:noFill/>
          </a:ln>
        </p:spPr>
      </p:pic>
      <p:pic>
        <p:nvPicPr>
          <p:cNvPr descr="Logo&#10;&#10;Description automatically generated" id="102" name="Google Shape;102;p28"/>
          <p:cNvPicPr preferRelativeResize="0"/>
          <p:nvPr>
            <p:ph idx="2" type="pic"/>
          </p:nvPr>
        </p:nvPicPr>
        <p:blipFill rotWithShape="1">
          <a:blip r:embed="rId5">
            <a:alphaModFix/>
          </a:blip>
          <a:srcRect b="1" l="-1" r="-1150" t="-1"/>
          <a:stretch/>
        </p:blipFill>
        <p:spPr>
          <a:xfrm>
            <a:off x="-296817" y="2466091"/>
            <a:ext cx="7737935" cy="5354817"/>
          </a:xfrm>
          <a:prstGeom prst="rect">
            <a:avLst/>
          </a:prstGeom>
          <a:noFill/>
          <a:ln>
            <a:noFill/>
          </a:ln>
        </p:spPr>
      </p:pic>
      <p:sp>
        <p:nvSpPr>
          <p:cNvPr id="103" name="Google Shape;103;p28"/>
          <p:cNvSpPr txBox="1"/>
          <p:nvPr/>
        </p:nvSpPr>
        <p:spPr>
          <a:xfrm>
            <a:off x="8960118" y="7151204"/>
            <a:ext cx="5755731" cy="152452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dk1"/>
              </a:solidFill>
              <a:latin typeface="Libre Franklin"/>
              <a:ea typeface="Libre Franklin"/>
              <a:cs typeface="Libre Franklin"/>
              <a:sym typeface="Libre Franklin"/>
            </a:endParaRPr>
          </a:p>
        </p:txBody>
      </p:sp>
      <p:pic>
        <p:nvPicPr>
          <p:cNvPr id="104" name="Google Shape;104;p28" title="sun-white-png (1).png"/>
          <p:cNvPicPr preferRelativeResize="0"/>
          <p:nvPr/>
        </p:nvPicPr>
        <p:blipFill>
          <a:blip r:embed="rId6">
            <a:alphaModFix/>
          </a:blip>
          <a:stretch>
            <a:fillRect/>
          </a:stretch>
        </p:blipFill>
        <p:spPr>
          <a:xfrm>
            <a:off x="1292949" y="322750"/>
            <a:ext cx="4558403" cy="1691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74" name="Shape 374"/>
        <p:cNvGrpSpPr/>
        <p:nvPr/>
      </p:nvGrpSpPr>
      <p:grpSpPr>
        <a:xfrm>
          <a:off x="0" y="0"/>
          <a:ext cx="0" cy="0"/>
          <a:chOff x="0" y="0"/>
          <a:chExt cx="0" cy="0"/>
        </a:xfrm>
      </p:grpSpPr>
      <p:sp>
        <p:nvSpPr>
          <p:cNvPr id="375" name="Google Shape;375;p46"/>
          <p:cNvSpPr/>
          <p:nvPr/>
        </p:nvSpPr>
        <p:spPr>
          <a:xfrm>
            <a:off x="15499080" y="9142368"/>
            <a:ext cx="1925320" cy="655954"/>
          </a:xfrm>
          <a:prstGeom prst="roundRect">
            <a:avLst>
              <a:gd fmla="val 1778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76" name="Google Shape;376;p46"/>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Page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377" name="Google Shape;377;p46"/>
          <p:cNvSpPr/>
          <p:nvPr/>
        </p:nvSpPr>
        <p:spPr>
          <a:xfrm>
            <a:off x="-562708" y="3165231"/>
            <a:ext cx="1079951" cy="3821724"/>
          </a:xfrm>
          <a:prstGeom prst="roundRect">
            <a:avLst>
              <a:gd fmla="val 32359"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Logo&#10;&#10;Description automatically generated" id="378" name="Google Shape;378;p46"/>
          <p:cNvPicPr preferRelativeResize="0"/>
          <p:nvPr/>
        </p:nvPicPr>
        <p:blipFill rotWithShape="1">
          <a:blip r:embed="rId3">
            <a:alphaModFix/>
          </a:blip>
          <a:srcRect b="1" l="-1" r="-1150" t="-1"/>
          <a:stretch/>
        </p:blipFill>
        <p:spPr>
          <a:xfrm>
            <a:off x="517243" y="364552"/>
            <a:ext cx="2052189" cy="1420159"/>
          </a:xfrm>
          <a:custGeom>
            <a:rect b="b" l="l" r="r" t="t"/>
            <a:pathLst>
              <a:path extrusionOk="0" h="8672136" w="8264522">
                <a:moveTo>
                  <a:pt x="351655" y="0"/>
                </a:moveTo>
                <a:lnTo>
                  <a:pt x="7912867" y="0"/>
                </a:lnTo>
                <a:cubicBezTo>
                  <a:pt x="8107081" y="0"/>
                  <a:pt x="8264522" y="157441"/>
                  <a:pt x="8264522" y="351655"/>
                </a:cubicBezTo>
                <a:lnTo>
                  <a:pt x="8264522" y="8320481"/>
                </a:lnTo>
                <a:cubicBezTo>
                  <a:pt x="8264522" y="8514695"/>
                  <a:pt x="8107081" y="8672136"/>
                  <a:pt x="7912867" y="8672136"/>
                </a:cubicBezTo>
                <a:lnTo>
                  <a:pt x="351655" y="8672136"/>
                </a:lnTo>
                <a:cubicBezTo>
                  <a:pt x="157441" y="8672136"/>
                  <a:pt x="0" y="8514695"/>
                  <a:pt x="0" y="8320481"/>
                </a:cubicBezTo>
                <a:lnTo>
                  <a:pt x="0" y="351655"/>
                </a:lnTo>
                <a:cubicBezTo>
                  <a:pt x="0" y="157441"/>
                  <a:pt x="157441" y="0"/>
                  <a:pt x="351655" y="0"/>
                </a:cubicBezTo>
                <a:close/>
              </a:path>
            </a:pathLst>
          </a:custGeom>
          <a:noFill/>
          <a:ln>
            <a:noFill/>
          </a:ln>
        </p:spPr>
      </p:pic>
      <p:pic>
        <p:nvPicPr>
          <p:cNvPr descr="A child jumping in the air&#10;&#10;Description automatically generated with medium confidence" id="379" name="Google Shape;379;p46"/>
          <p:cNvPicPr preferRelativeResize="0"/>
          <p:nvPr/>
        </p:nvPicPr>
        <p:blipFill rotWithShape="1">
          <a:blip r:embed="rId4">
            <a:alphaModFix/>
          </a:blip>
          <a:srcRect b="18840" l="13218" r="8873" t="5216"/>
          <a:stretch/>
        </p:blipFill>
        <p:spPr>
          <a:xfrm>
            <a:off x="1052610" y="1747119"/>
            <a:ext cx="5347252" cy="7812157"/>
          </a:xfrm>
          <a:prstGeom prst="rect">
            <a:avLst/>
          </a:prstGeom>
          <a:noFill/>
          <a:ln>
            <a:noFill/>
          </a:ln>
        </p:spPr>
      </p:pic>
      <p:pic>
        <p:nvPicPr>
          <p:cNvPr descr="A person jumping in the air&#10;&#10;Description automatically generated with medium confidence" id="380" name="Google Shape;380;p46"/>
          <p:cNvPicPr preferRelativeResize="0"/>
          <p:nvPr/>
        </p:nvPicPr>
        <p:blipFill rotWithShape="1">
          <a:blip r:embed="rId5">
            <a:alphaModFix/>
          </a:blip>
          <a:srcRect b="0" l="0" r="0" t="0"/>
          <a:stretch/>
        </p:blipFill>
        <p:spPr>
          <a:xfrm>
            <a:off x="6268998" y="970221"/>
            <a:ext cx="5207652" cy="8502289"/>
          </a:xfrm>
          <a:prstGeom prst="rect">
            <a:avLst/>
          </a:prstGeom>
          <a:noFill/>
          <a:ln>
            <a:noFill/>
          </a:ln>
        </p:spPr>
      </p:pic>
      <p:pic>
        <p:nvPicPr>
          <p:cNvPr descr="A picture containing sport&#10;&#10;Description automatically generated" id="381" name="Google Shape;381;p46"/>
          <p:cNvPicPr preferRelativeResize="0"/>
          <p:nvPr/>
        </p:nvPicPr>
        <p:blipFill rotWithShape="1">
          <a:blip r:embed="rId6">
            <a:alphaModFix/>
          </a:blip>
          <a:srcRect b="0" l="0" r="0" t="0"/>
          <a:stretch/>
        </p:blipFill>
        <p:spPr>
          <a:xfrm>
            <a:off x="10957192" y="690131"/>
            <a:ext cx="6467208" cy="959686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85" name="Shape 385"/>
        <p:cNvGrpSpPr/>
        <p:nvPr/>
      </p:nvGrpSpPr>
      <p:grpSpPr>
        <a:xfrm>
          <a:off x="0" y="0"/>
          <a:ext cx="0" cy="0"/>
          <a:chOff x="0" y="0"/>
          <a:chExt cx="0" cy="0"/>
        </a:xfrm>
      </p:grpSpPr>
      <p:sp>
        <p:nvSpPr>
          <p:cNvPr id="386" name="Google Shape;386;p47"/>
          <p:cNvSpPr/>
          <p:nvPr/>
        </p:nvSpPr>
        <p:spPr>
          <a:xfrm>
            <a:off x="15499080" y="9142368"/>
            <a:ext cx="1925320" cy="655954"/>
          </a:xfrm>
          <a:prstGeom prst="roundRect">
            <a:avLst>
              <a:gd fmla="val 1778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87" name="Google Shape;387;p47"/>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Page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388" name="Google Shape;388;p47"/>
          <p:cNvSpPr/>
          <p:nvPr/>
        </p:nvSpPr>
        <p:spPr>
          <a:xfrm>
            <a:off x="-562708" y="3165231"/>
            <a:ext cx="1079951" cy="3821724"/>
          </a:xfrm>
          <a:prstGeom prst="roundRect">
            <a:avLst>
              <a:gd fmla="val 32359"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A picture containing person, player, outdoor, female&#10;&#10;Description automatically generated" id="389" name="Google Shape;389;p47"/>
          <p:cNvPicPr preferRelativeResize="0"/>
          <p:nvPr/>
        </p:nvPicPr>
        <p:blipFill rotWithShape="1">
          <a:blip r:embed="rId3">
            <a:alphaModFix/>
          </a:blip>
          <a:srcRect b="0" l="0" r="0" t="0"/>
          <a:stretch/>
        </p:blipFill>
        <p:spPr>
          <a:xfrm>
            <a:off x="312575" y="1784711"/>
            <a:ext cx="4273282" cy="8493369"/>
          </a:xfrm>
          <a:prstGeom prst="rect">
            <a:avLst/>
          </a:prstGeom>
          <a:noFill/>
          <a:ln>
            <a:noFill/>
          </a:ln>
        </p:spPr>
      </p:pic>
      <p:pic>
        <p:nvPicPr>
          <p:cNvPr descr="A child jumping in the air&#10;&#10;Description automatically generated with low confidence" id="390" name="Google Shape;390;p47"/>
          <p:cNvPicPr preferRelativeResize="0"/>
          <p:nvPr/>
        </p:nvPicPr>
        <p:blipFill rotWithShape="1">
          <a:blip r:embed="rId4">
            <a:alphaModFix/>
          </a:blip>
          <a:srcRect b="0" l="0" r="0" t="0"/>
          <a:stretch/>
        </p:blipFill>
        <p:spPr>
          <a:xfrm>
            <a:off x="2601977" y="1274030"/>
            <a:ext cx="4087462" cy="8080513"/>
          </a:xfrm>
          <a:prstGeom prst="rect">
            <a:avLst/>
          </a:prstGeom>
          <a:noFill/>
          <a:ln>
            <a:noFill/>
          </a:ln>
        </p:spPr>
      </p:pic>
      <p:pic>
        <p:nvPicPr>
          <p:cNvPr descr="A picture containing person&#10;&#10;Description automatically generated" id="391" name="Google Shape;391;p47"/>
          <p:cNvPicPr preferRelativeResize="0"/>
          <p:nvPr/>
        </p:nvPicPr>
        <p:blipFill rotWithShape="1">
          <a:blip r:embed="rId5">
            <a:alphaModFix/>
          </a:blip>
          <a:srcRect b="0" l="0" r="0" t="0"/>
          <a:stretch/>
        </p:blipFill>
        <p:spPr>
          <a:xfrm>
            <a:off x="5889623" y="715644"/>
            <a:ext cx="5213078" cy="8493370"/>
          </a:xfrm>
          <a:prstGeom prst="rect">
            <a:avLst/>
          </a:prstGeom>
          <a:noFill/>
          <a:ln>
            <a:noFill/>
          </a:ln>
        </p:spPr>
      </p:pic>
      <p:pic>
        <p:nvPicPr>
          <p:cNvPr id="392" name="Google Shape;392;p47"/>
          <p:cNvPicPr preferRelativeResize="0"/>
          <p:nvPr/>
        </p:nvPicPr>
        <p:blipFill rotWithShape="1">
          <a:blip r:embed="rId6">
            <a:alphaModFix/>
          </a:blip>
          <a:srcRect b="0" l="0" r="0" t="0"/>
          <a:stretch/>
        </p:blipFill>
        <p:spPr>
          <a:xfrm>
            <a:off x="8797105" y="1138552"/>
            <a:ext cx="5625787" cy="8689334"/>
          </a:xfrm>
          <a:prstGeom prst="rect">
            <a:avLst/>
          </a:prstGeom>
          <a:noFill/>
          <a:ln>
            <a:noFill/>
          </a:ln>
        </p:spPr>
      </p:pic>
      <p:pic>
        <p:nvPicPr>
          <p:cNvPr descr="A picture containing child, person, little, striped&#10;&#10;Description automatically generated" id="393" name="Google Shape;393;p47"/>
          <p:cNvPicPr preferRelativeResize="0"/>
          <p:nvPr/>
        </p:nvPicPr>
        <p:blipFill rotWithShape="1">
          <a:blip r:embed="rId7">
            <a:alphaModFix/>
          </a:blip>
          <a:srcRect b="0" l="0" r="0" t="0"/>
          <a:stretch/>
        </p:blipFill>
        <p:spPr>
          <a:xfrm>
            <a:off x="12996859" y="1829089"/>
            <a:ext cx="5378327" cy="6970393"/>
          </a:xfrm>
          <a:prstGeom prst="rect">
            <a:avLst/>
          </a:prstGeom>
          <a:noFill/>
          <a:ln>
            <a:noFill/>
          </a:ln>
        </p:spPr>
      </p:pic>
      <p:pic>
        <p:nvPicPr>
          <p:cNvPr descr="Logo&#10;&#10;Description automatically generated" id="394" name="Google Shape;394;p47"/>
          <p:cNvPicPr preferRelativeResize="0"/>
          <p:nvPr/>
        </p:nvPicPr>
        <p:blipFill rotWithShape="1">
          <a:blip r:embed="rId8">
            <a:alphaModFix/>
          </a:blip>
          <a:srcRect b="0" l="0" r="-1153" t="0"/>
          <a:stretch/>
        </p:blipFill>
        <p:spPr>
          <a:xfrm>
            <a:off x="241856" y="368160"/>
            <a:ext cx="1528937" cy="1062337"/>
          </a:xfrm>
          <a:custGeom>
            <a:rect b="b" l="l" r="r" t="t"/>
            <a:pathLst>
              <a:path extrusionOk="0" h="8672136" w="8264522">
                <a:moveTo>
                  <a:pt x="351655" y="0"/>
                </a:moveTo>
                <a:lnTo>
                  <a:pt x="7912867" y="0"/>
                </a:lnTo>
                <a:cubicBezTo>
                  <a:pt x="8107081" y="0"/>
                  <a:pt x="8264522" y="157441"/>
                  <a:pt x="8264522" y="351655"/>
                </a:cubicBezTo>
                <a:lnTo>
                  <a:pt x="8264522" y="8320481"/>
                </a:lnTo>
                <a:cubicBezTo>
                  <a:pt x="8264522" y="8514695"/>
                  <a:pt x="8107081" y="8672136"/>
                  <a:pt x="7912867" y="8672136"/>
                </a:cubicBezTo>
                <a:lnTo>
                  <a:pt x="351655" y="8672136"/>
                </a:lnTo>
                <a:cubicBezTo>
                  <a:pt x="157441" y="8672136"/>
                  <a:pt x="0" y="8514695"/>
                  <a:pt x="0" y="8320481"/>
                </a:cubicBezTo>
                <a:lnTo>
                  <a:pt x="0" y="351655"/>
                </a:lnTo>
                <a:cubicBezTo>
                  <a:pt x="0" y="157441"/>
                  <a:pt x="157441" y="0"/>
                  <a:pt x="351655" y="0"/>
                </a:cubicBezTo>
                <a:close/>
              </a:path>
            </a:pathLst>
          </a:custGeom>
          <a:noFill/>
          <a:ln>
            <a:noFill/>
          </a:ln>
        </p:spPr>
      </p:pic>
      <p:pic>
        <p:nvPicPr>
          <p:cNvPr id="395" name="Google Shape;395;p47" title="sun-white-png (1).png"/>
          <p:cNvPicPr preferRelativeResize="0"/>
          <p:nvPr/>
        </p:nvPicPr>
        <p:blipFill>
          <a:blip r:embed="rId9">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99" name="Shape 399"/>
        <p:cNvGrpSpPr/>
        <p:nvPr/>
      </p:nvGrpSpPr>
      <p:grpSpPr>
        <a:xfrm>
          <a:off x="0" y="0"/>
          <a:ext cx="0" cy="0"/>
          <a:chOff x="0" y="0"/>
          <a:chExt cx="0" cy="0"/>
        </a:xfrm>
      </p:grpSpPr>
      <p:pic>
        <p:nvPicPr>
          <p:cNvPr descr="A person jumping in the air&#10;&#10;Description automatically generated with medium confidence" id="400" name="Google Shape;400;p48"/>
          <p:cNvPicPr preferRelativeResize="0"/>
          <p:nvPr/>
        </p:nvPicPr>
        <p:blipFill rotWithShape="1">
          <a:blip r:embed="rId3">
            <a:alphaModFix/>
          </a:blip>
          <a:srcRect b="0" l="0" r="0" t="0"/>
          <a:stretch/>
        </p:blipFill>
        <p:spPr>
          <a:xfrm>
            <a:off x="12686001" y="228035"/>
            <a:ext cx="5235023" cy="9213640"/>
          </a:xfrm>
          <a:prstGeom prst="rect">
            <a:avLst/>
          </a:prstGeom>
          <a:noFill/>
          <a:ln>
            <a:noFill/>
          </a:ln>
        </p:spPr>
      </p:pic>
      <p:pic>
        <p:nvPicPr>
          <p:cNvPr descr="A person in an orange dress&#10;&#10;Description automatically generated with low confidence" id="401" name="Google Shape;401;p48"/>
          <p:cNvPicPr preferRelativeResize="0"/>
          <p:nvPr/>
        </p:nvPicPr>
        <p:blipFill rotWithShape="1">
          <a:blip r:embed="rId4">
            <a:alphaModFix/>
          </a:blip>
          <a:srcRect b="0" l="0" r="0" t="0"/>
          <a:stretch/>
        </p:blipFill>
        <p:spPr>
          <a:xfrm>
            <a:off x="8728611" y="3914943"/>
            <a:ext cx="6574901" cy="6144022"/>
          </a:xfrm>
          <a:prstGeom prst="rect">
            <a:avLst/>
          </a:prstGeom>
          <a:noFill/>
          <a:ln>
            <a:noFill/>
          </a:ln>
        </p:spPr>
      </p:pic>
      <p:pic>
        <p:nvPicPr>
          <p:cNvPr id="402" name="Google Shape;402;p48"/>
          <p:cNvPicPr preferRelativeResize="0"/>
          <p:nvPr/>
        </p:nvPicPr>
        <p:blipFill rotWithShape="1">
          <a:blip r:embed="rId5">
            <a:alphaModFix/>
          </a:blip>
          <a:srcRect b="0" l="0" r="0" t="0"/>
          <a:stretch/>
        </p:blipFill>
        <p:spPr>
          <a:xfrm>
            <a:off x="5533916" y="1074631"/>
            <a:ext cx="5537324" cy="7574796"/>
          </a:xfrm>
          <a:prstGeom prst="rect">
            <a:avLst/>
          </a:prstGeom>
          <a:noFill/>
          <a:ln>
            <a:noFill/>
          </a:ln>
        </p:spPr>
      </p:pic>
      <p:sp>
        <p:nvSpPr>
          <p:cNvPr id="403" name="Google Shape;403;p48"/>
          <p:cNvSpPr/>
          <p:nvPr/>
        </p:nvSpPr>
        <p:spPr>
          <a:xfrm>
            <a:off x="15499080" y="9142368"/>
            <a:ext cx="1925320" cy="655954"/>
          </a:xfrm>
          <a:prstGeom prst="roundRect">
            <a:avLst>
              <a:gd fmla="val 1778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04" name="Google Shape;404;p48"/>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Page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405" name="Google Shape;405;p48"/>
          <p:cNvSpPr/>
          <p:nvPr/>
        </p:nvSpPr>
        <p:spPr>
          <a:xfrm>
            <a:off x="-562708" y="3165231"/>
            <a:ext cx="1079951" cy="3821724"/>
          </a:xfrm>
          <a:prstGeom prst="roundRect">
            <a:avLst>
              <a:gd fmla="val 32359"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A picture containing person, female&#10;&#10;Description automatically generated" id="406" name="Google Shape;406;p48"/>
          <p:cNvPicPr preferRelativeResize="0"/>
          <p:nvPr/>
        </p:nvPicPr>
        <p:blipFill rotWithShape="1">
          <a:blip r:embed="rId6">
            <a:alphaModFix/>
          </a:blip>
          <a:srcRect b="0" l="0" r="0" t="0"/>
          <a:stretch/>
        </p:blipFill>
        <p:spPr>
          <a:xfrm>
            <a:off x="498214" y="1708422"/>
            <a:ext cx="4140200" cy="8089900"/>
          </a:xfrm>
          <a:prstGeom prst="rect">
            <a:avLst/>
          </a:prstGeom>
          <a:noFill/>
          <a:ln>
            <a:noFill/>
          </a:ln>
        </p:spPr>
      </p:pic>
      <p:pic>
        <p:nvPicPr>
          <p:cNvPr descr="A child jumping in the air&#10;&#10;Description automatically generated with medium confidence" id="407" name="Google Shape;407;p48"/>
          <p:cNvPicPr preferRelativeResize="0"/>
          <p:nvPr/>
        </p:nvPicPr>
        <p:blipFill rotWithShape="1">
          <a:blip r:embed="rId7">
            <a:alphaModFix/>
          </a:blip>
          <a:srcRect b="0" l="0" r="0" t="0"/>
          <a:stretch/>
        </p:blipFill>
        <p:spPr>
          <a:xfrm>
            <a:off x="2626900" y="3426070"/>
            <a:ext cx="6778611" cy="7121769"/>
          </a:xfrm>
          <a:prstGeom prst="rect">
            <a:avLst/>
          </a:prstGeom>
          <a:noFill/>
          <a:ln>
            <a:noFill/>
          </a:ln>
        </p:spPr>
      </p:pic>
      <p:pic>
        <p:nvPicPr>
          <p:cNvPr descr="Logo&#10;&#10;Description automatically generated" id="408" name="Google Shape;408;p48"/>
          <p:cNvPicPr preferRelativeResize="0"/>
          <p:nvPr/>
        </p:nvPicPr>
        <p:blipFill rotWithShape="1">
          <a:blip r:embed="rId8">
            <a:alphaModFix/>
          </a:blip>
          <a:srcRect b="0" l="0" r="-1153" t="0"/>
          <a:stretch/>
        </p:blipFill>
        <p:spPr>
          <a:xfrm>
            <a:off x="241856" y="368160"/>
            <a:ext cx="1528937" cy="1062337"/>
          </a:xfrm>
          <a:custGeom>
            <a:rect b="b" l="l" r="r" t="t"/>
            <a:pathLst>
              <a:path extrusionOk="0" h="8672136" w="8264522">
                <a:moveTo>
                  <a:pt x="351655" y="0"/>
                </a:moveTo>
                <a:lnTo>
                  <a:pt x="7912867" y="0"/>
                </a:lnTo>
                <a:cubicBezTo>
                  <a:pt x="8107081" y="0"/>
                  <a:pt x="8264522" y="157441"/>
                  <a:pt x="8264522" y="351655"/>
                </a:cubicBezTo>
                <a:lnTo>
                  <a:pt x="8264522" y="8320481"/>
                </a:lnTo>
                <a:cubicBezTo>
                  <a:pt x="8264522" y="8514695"/>
                  <a:pt x="8107081" y="8672136"/>
                  <a:pt x="7912867" y="8672136"/>
                </a:cubicBezTo>
                <a:lnTo>
                  <a:pt x="351655" y="8672136"/>
                </a:lnTo>
                <a:cubicBezTo>
                  <a:pt x="157441" y="8672136"/>
                  <a:pt x="0" y="8514695"/>
                  <a:pt x="0" y="8320481"/>
                </a:cubicBezTo>
                <a:lnTo>
                  <a:pt x="0" y="351655"/>
                </a:lnTo>
                <a:cubicBezTo>
                  <a:pt x="0" y="157441"/>
                  <a:pt x="157441" y="0"/>
                  <a:pt x="351655" y="0"/>
                </a:cubicBezTo>
                <a:close/>
              </a:path>
            </a:pathLst>
          </a:custGeom>
          <a:noFill/>
          <a:ln>
            <a:noFill/>
          </a:ln>
        </p:spPr>
      </p:pic>
      <p:pic>
        <p:nvPicPr>
          <p:cNvPr id="409" name="Google Shape;409;p48" title="sun-white-png (1).png"/>
          <p:cNvPicPr preferRelativeResize="0"/>
          <p:nvPr/>
        </p:nvPicPr>
        <p:blipFill>
          <a:blip r:embed="rId9">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descr="Background pattern&#10;&#10;Description automatically generated" id="109" name="Google Shape;109;p29"/>
          <p:cNvPicPr preferRelativeResize="0"/>
          <p:nvPr/>
        </p:nvPicPr>
        <p:blipFill rotWithShape="1">
          <a:blip r:embed="rId3">
            <a:alphaModFix amt="20000"/>
          </a:blip>
          <a:srcRect b="71593" l="0" r="0" t="6128"/>
          <a:stretch/>
        </p:blipFill>
        <p:spPr>
          <a:xfrm>
            <a:off x="-1736617" y="8240791"/>
            <a:ext cx="21017927" cy="2633941"/>
          </a:xfrm>
          <a:prstGeom prst="rect">
            <a:avLst/>
          </a:prstGeom>
          <a:noFill/>
          <a:ln>
            <a:noFill/>
          </a:ln>
        </p:spPr>
      </p:pic>
      <p:sp>
        <p:nvSpPr>
          <p:cNvPr id="110" name="Google Shape;110;p29"/>
          <p:cNvSpPr/>
          <p:nvPr/>
        </p:nvSpPr>
        <p:spPr>
          <a:xfrm>
            <a:off x="2928832" y="1706361"/>
            <a:ext cx="8343000" cy="5905200"/>
          </a:xfrm>
          <a:prstGeom prst="roundRect">
            <a:avLst>
              <a:gd fmla="val 5884"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11" name="Google Shape;111;p29"/>
          <p:cNvSpPr/>
          <p:nvPr/>
        </p:nvSpPr>
        <p:spPr>
          <a:xfrm>
            <a:off x="15499080" y="9142368"/>
            <a:ext cx="1925320" cy="655954"/>
          </a:xfrm>
          <a:prstGeom prst="roundRect">
            <a:avLst>
              <a:gd fmla="val 17782"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12" name="Google Shape;112;p29"/>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Page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113" name="Google Shape;113;p29"/>
          <p:cNvSpPr/>
          <p:nvPr/>
        </p:nvSpPr>
        <p:spPr>
          <a:xfrm>
            <a:off x="11908932" y="5787737"/>
            <a:ext cx="5640600" cy="656100"/>
          </a:xfrm>
          <a:prstGeom prst="roundRect">
            <a:avLst>
              <a:gd fmla="val 38588" name="adj"/>
            </a:avLst>
          </a:prstGeom>
          <a:no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14" name="Google Shape;114;p29"/>
          <p:cNvSpPr/>
          <p:nvPr/>
        </p:nvSpPr>
        <p:spPr>
          <a:xfrm>
            <a:off x="11908932" y="6955658"/>
            <a:ext cx="5640600" cy="656100"/>
          </a:xfrm>
          <a:prstGeom prst="roundRect">
            <a:avLst>
              <a:gd fmla="val 38588" name="adj"/>
            </a:avLst>
          </a:prstGeom>
          <a:no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15" name="Google Shape;115;p29"/>
          <p:cNvSpPr/>
          <p:nvPr/>
        </p:nvSpPr>
        <p:spPr>
          <a:xfrm>
            <a:off x="11908932" y="1706361"/>
            <a:ext cx="5640600" cy="656100"/>
          </a:xfrm>
          <a:prstGeom prst="roundRect">
            <a:avLst>
              <a:gd fmla="val 38588" name="adj"/>
            </a:avLst>
          </a:prstGeom>
          <a:no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16" name="Google Shape;116;p29"/>
          <p:cNvSpPr/>
          <p:nvPr/>
        </p:nvSpPr>
        <p:spPr>
          <a:xfrm>
            <a:off x="11908932" y="2680102"/>
            <a:ext cx="5640600" cy="656100"/>
          </a:xfrm>
          <a:prstGeom prst="roundRect">
            <a:avLst>
              <a:gd fmla="val 38588" name="adj"/>
            </a:avLst>
          </a:prstGeom>
          <a:no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17" name="Google Shape;117;p29"/>
          <p:cNvSpPr/>
          <p:nvPr/>
        </p:nvSpPr>
        <p:spPr>
          <a:xfrm>
            <a:off x="11908932" y="3769681"/>
            <a:ext cx="5640600" cy="656100"/>
          </a:xfrm>
          <a:prstGeom prst="roundRect">
            <a:avLst>
              <a:gd fmla="val 38588" name="adj"/>
            </a:avLst>
          </a:prstGeom>
          <a:no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18" name="Google Shape;118;p29"/>
          <p:cNvSpPr/>
          <p:nvPr/>
        </p:nvSpPr>
        <p:spPr>
          <a:xfrm>
            <a:off x="11908932" y="4743422"/>
            <a:ext cx="5640600" cy="656100"/>
          </a:xfrm>
          <a:prstGeom prst="roundRect">
            <a:avLst>
              <a:gd fmla="val 38588" name="adj"/>
            </a:avLst>
          </a:prstGeom>
          <a:no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19" name="Google Shape;119;p29"/>
          <p:cNvSpPr txBox="1"/>
          <p:nvPr/>
        </p:nvSpPr>
        <p:spPr>
          <a:xfrm>
            <a:off x="12216686" y="1803505"/>
            <a:ext cx="50250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2400">
                <a:solidFill>
                  <a:schemeClr val="dk1"/>
                </a:solidFill>
                <a:latin typeface="Libre Franklin Medium"/>
                <a:ea typeface="Libre Franklin Medium"/>
                <a:cs typeface="Libre Franklin Medium"/>
                <a:sym typeface="Libre Franklin Medium"/>
              </a:rPr>
              <a:t>Title goes here</a:t>
            </a:r>
            <a:endParaRPr sz="2400">
              <a:solidFill>
                <a:schemeClr val="dk1"/>
              </a:solidFill>
              <a:latin typeface="Libre Franklin Medium"/>
              <a:ea typeface="Libre Franklin Medium"/>
              <a:cs typeface="Libre Franklin Medium"/>
              <a:sym typeface="Libre Franklin Medium"/>
            </a:endParaRPr>
          </a:p>
        </p:txBody>
      </p:sp>
      <p:sp>
        <p:nvSpPr>
          <p:cNvPr id="120" name="Google Shape;120;p29"/>
          <p:cNvSpPr txBox="1"/>
          <p:nvPr/>
        </p:nvSpPr>
        <p:spPr>
          <a:xfrm>
            <a:off x="12216686" y="2777246"/>
            <a:ext cx="50250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2400">
                <a:solidFill>
                  <a:schemeClr val="dk1"/>
                </a:solidFill>
                <a:latin typeface="Libre Franklin Medium"/>
                <a:ea typeface="Libre Franklin Medium"/>
                <a:cs typeface="Libre Franklin Medium"/>
                <a:sym typeface="Libre Franklin Medium"/>
              </a:rPr>
              <a:t>Title goes here</a:t>
            </a:r>
            <a:endParaRPr sz="2400">
              <a:solidFill>
                <a:schemeClr val="dk1"/>
              </a:solidFill>
              <a:latin typeface="Libre Franklin Medium"/>
              <a:ea typeface="Libre Franklin Medium"/>
              <a:cs typeface="Libre Franklin Medium"/>
              <a:sym typeface="Libre Franklin Medium"/>
            </a:endParaRPr>
          </a:p>
        </p:txBody>
      </p:sp>
      <p:sp>
        <p:nvSpPr>
          <p:cNvPr id="121" name="Google Shape;121;p29"/>
          <p:cNvSpPr txBox="1"/>
          <p:nvPr/>
        </p:nvSpPr>
        <p:spPr>
          <a:xfrm>
            <a:off x="12216687" y="3866825"/>
            <a:ext cx="50250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2400">
                <a:solidFill>
                  <a:schemeClr val="dk1"/>
                </a:solidFill>
                <a:latin typeface="Libre Franklin Medium"/>
                <a:ea typeface="Libre Franklin Medium"/>
                <a:cs typeface="Libre Franklin Medium"/>
                <a:sym typeface="Libre Franklin Medium"/>
              </a:rPr>
              <a:t>Title goes here</a:t>
            </a:r>
            <a:endParaRPr sz="2400">
              <a:solidFill>
                <a:schemeClr val="dk1"/>
              </a:solidFill>
              <a:latin typeface="Libre Franklin Medium"/>
              <a:ea typeface="Libre Franklin Medium"/>
              <a:cs typeface="Libre Franklin Medium"/>
              <a:sym typeface="Libre Franklin Medium"/>
            </a:endParaRPr>
          </a:p>
        </p:txBody>
      </p:sp>
      <p:sp>
        <p:nvSpPr>
          <p:cNvPr id="122" name="Google Shape;122;p29"/>
          <p:cNvSpPr txBox="1"/>
          <p:nvPr/>
        </p:nvSpPr>
        <p:spPr>
          <a:xfrm>
            <a:off x="12216687" y="4840565"/>
            <a:ext cx="50250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2400">
                <a:solidFill>
                  <a:schemeClr val="dk1"/>
                </a:solidFill>
                <a:latin typeface="Libre Franklin Medium"/>
                <a:ea typeface="Libre Franklin Medium"/>
                <a:cs typeface="Libre Franklin Medium"/>
                <a:sym typeface="Libre Franklin Medium"/>
              </a:rPr>
              <a:t>Title goes here</a:t>
            </a:r>
            <a:endParaRPr sz="2400">
              <a:solidFill>
                <a:schemeClr val="dk1"/>
              </a:solidFill>
              <a:latin typeface="Libre Franklin Medium"/>
              <a:ea typeface="Libre Franklin Medium"/>
              <a:cs typeface="Libre Franklin Medium"/>
              <a:sym typeface="Libre Franklin Medium"/>
            </a:endParaRPr>
          </a:p>
        </p:txBody>
      </p:sp>
      <p:sp>
        <p:nvSpPr>
          <p:cNvPr id="123" name="Google Shape;123;p29"/>
          <p:cNvSpPr txBox="1"/>
          <p:nvPr/>
        </p:nvSpPr>
        <p:spPr>
          <a:xfrm>
            <a:off x="12216688" y="5884881"/>
            <a:ext cx="50250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2400">
                <a:solidFill>
                  <a:schemeClr val="dk1"/>
                </a:solidFill>
                <a:latin typeface="Libre Franklin Medium"/>
                <a:ea typeface="Libre Franklin Medium"/>
                <a:cs typeface="Libre Franklin Medium"/>
                <a:sym typeface="Libre Franklin Medium"/>
              </a:rPr>
              <a:t>Title goes here</a:t>
            </a:r>
            <a:endParaRPr sz="2400">
              <a:solidFill>
                <a:schemeClr val="dk1"/>
              </a:solidFill>
              <a:latin typeface="Libre Franklin Medium"/>
              <a:ea typeface="Libre Franklin Medium"/>
              <a:cs typeface="Libre Franklin Medium"/>
              <a:sym typeface="Libre Franklin Medium"/>
            </a:endParaRPr>
          </a:p>
        </p:txBody>
      </p:sp>
      <p:sp>
        <p:nvSpPr>
          <p:cNvPr id="124" name="Google Shape;124;p29"/>
          <p:cNvSpPr txBox="1"/>
          <p:nvPr/>
        </p:nvSpPr>
        <p:spPr>
          <a:xfrm>
            <a:off x="12216688" y="7052801"/>
            <a:ext cx="50250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2400">
                <a:solidFill>
                  <a:schemeClr val="dk1"/>
                </a:solidFill>
                <a:latin typeface="Libre Franklin Medium"/>
                <a:ea typeface="Libre Franklin Medium"/>
                <a:cs typeface="Libre Franklin Medium"/>
                <a:sym typeface="Libre Franklin Medium"/>
              </a:rPr>
              <a:t>Title goes ere</a:t>
            </a:r>
            <a:endParaRPr sz="2400">
              <a:solidFill>
                <a:schemeClr val="dk1"/>
              </a:solidFill>
              <a:latin typeface="Libre Franklin Medium"/>
              <a:ea typeface="Libre Franklin Medium"/>
              <a:cs typeface="Libre Franklin Medium"/>
              <a:sym typeface="Libre Franklin Medium"/>
            </a:endParaRPr>
          </a:p>
        </p:txBody>
      </p:sp>
      <p:sp>
        <p:nvSpPr>
          <p:cNvPr id="125" name="Google Shape;125;p29"/>
          <p:cNvSpPr txBox="1"/>
          <p:nvPr/>
        </p:nvSpPr>
        <p:spPr>
          <a:xfrm>
            <a:off x="3735300" y="3672291"/>
            <a:ext cx="7128600" cy="36327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2000">
                <a:solidFill>
                  <a:schemeClr val="lt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a:t>
            </a:r>
            <a:endParaRPr/>
          </a:p>
          <a:p>
            <a:pPr indent="0" lvl="0" marL="0" marR="0" rtl="0" algn="l">
              <a:lnSpc>
                <a:spcPct val="150000"/>
              </a:lnSpc>
              <a:spcBef>
                <a:spcPts val="0"/>
              </a:spcBef>
              <a:spcAft>
                <a:spcPts val="0"/>
              </a:spcAft>
              <a:buNone/>
            </a:pPr>
            <a:r>
              <a:t/>
            </a:r>
            <a:endParaRPr sz="2000">
              <a:solidFill>
                <a:schemeClr val="lt1"/>
              </a:solidFill>
              <a:latin typeface="Libre Franklin"/>
              <a:ea typeface="Libre Franklin"/>
              <a:cs typeface="Libre Franklin"/>
              <a:sym typeface="Libre Franklin"/>
            </a:endParaRPr>
          </a:p>
          <a:p>
            <a:pPr indent="0" lvl="0" marL="0" marR="0" rtl="0" algn="l">
              <a:lnSpc>
                <a:spcPct val="150000"/>
              </a:lnSpc>
              <a:spcBef>
                <a:spcPts val="0"/>
              </a:spcBef>
              <a:spcAft>
                <a:spcPts val="0"/>
              </a:spcAft>
              <a:buNone/>
            </a:pPr>
            <a:r>
              <a:rPr lang="en-ID" sz="2000">
                <a:solidFill>
                  <a:schemeClr val="lt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a:t>
            </a:r>
            <a:endParaRPr sz="2000">
              <a:solidFill>
                <a:schemeClr val="lt1"/>
              </a:solidFill>
              <a:latin typeface="Libre Franklin"/>
              <a:ea typeface="Libre Franklin"/>
              <a:cs typeface="Libre Franklin"/>
              <a:sym typeface="Libre Franklin"/>
            </a:endParaRPr>
          </a:p>
          <a:p>
            <a:pPr indent="0" lvl="0" marL="0" marR="0" rtl="0" algn="l">
              <a:lnSpc>
                <a:spcPct val="150000"/>
              </a:lnSpc>
              <a:spcBef>
                <a:spcPts val="0"/>
              </a:spcBef>
              <a:spcAft>
                <a:spcPts val="0"/>
              </a:spcAft>
              <a:buNone/>
            </a:pPr>
            <a:r>
              <a:t/>
            </a:r>
            <a:endParaRPr sz="2000">
              <a:solidFill>
                <a:schemeClr val="lt1"/>
              </a:solidFill>
              <a:latin typeface="Libre Franklin"/>
              <a:ea typeface="Libre Franklin"/>
              <a:cs typeface="Libre Franklin"/>
              <a:sym typeface="Libre Franklin"/>
            </a:endParaRPr>
          </a:p>
        </p:txBody>
      </p:sp>
      <p:sp>
        <p:nvSpPr>
          <p:cNvPr id="126" name="Google Shape;126;p29"/>
          <p:cNvSpPr txBox="1"/>
          <p:nvPr/>
        </p:nvSpPr>
        <p:spPr>
          <a:xfrm>
            <a:off x="3797297" y="2187278"/>
            <a:ext cx="46833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D" sz="7200">
                <a:solidFill>
                  <a:schemeClr val="lt1"/>
                </a:solidFill>
                <a:latin typeface="Libre Franklin Medium"/>
                <a:ea typeface="Libre Franklin Medium"/>
                <a:cs typeface="Libre Franklin Medium"/>
                <a:sym typeface="Libre Franklin Medium"/>
              </a:rPr>
              <a:t>AGENDA</a:t>
            </a:r>
            <a:endParaRPr b="1" sz="7200">
              <a:solidFill>
                <a:schemeClr val="lt1"/>
              </a:solidFill>
              <a:latin typeface="Libre Franklin Medium"/>
              <a:ea typeface="Libre Franklin Medium"/>
              <a:cs typeface="Libre Franklin Medium"/>
              <a:sym typeface="Libre Franklin Medium"/>
            </a:endParaRPr>
          </a:p>
        </p:txBody>
      </p:sp>
      <p:pic>
        <p:nvPicPr>
          <p:cNvPr descr="Logo&#10;&#10;Description automatically generated" id="127" name="Google Shape;127;p29"/>
          <p:cNvPicPr preferRelativeResize="0"/>
          <p:nvPr/>
        </p:nvPicPr>
        <p:blipFill rotWithShape="1">
          <a:blip r:embed="rId4">
            <a:alphaModFix/>
          </a:blip>
          <a:srcRect b="1" l="-1" r="-1150" t="-1"/>
          <a:stretch/>
        </p:blipFill>
        <p:spPr>
          <a:xfrm>
            <a:off x="241856" y="368160"/>
            <a:ext cx="1528937" cy="1062337"/>
          </a:xfrm>
          <a:custGeom>
            <a:rect b="b" l="l" r="r" t="t"/>
            <a:pathLst>
              <a:path extrusionOk="0" h="8672136" w="8264522">
                <a:moveTo>
                  <a:pt x="351655" y="0"/>
                </a:moveTo>
                <a:lnTo>
                  <a:pt x="7912867" y="0"/>
                </a:lnTo>
                <a:cubicBezTo>
                  <a:pt x="8107081" y="0"/>
                  <a:pt x="8264522" y="157441"/>
                  <a:pt x="8264522" y="351655"/>
                </a:cubicBezTo>
                <a:lnTo>
                  <a:pt x="8264522" y="8320481"/>
                </a:lnTo>
                <a:cubicBezTo>
                  <a:pt x="8264522" y="8514695"/>
                  <a:pt x="8107081" y="8672136"/>
                  <a:pt x="7912867" y="8672136"/>
                </a:cubicBezTo>
                <a:lnTo>
                  <a:pt x="351655" y="8672136"/>
                </a:lnTo>
                <a:cubicBezTo>
                  <a:pt x="157441" y="8672136"/>
                  <a:pt x="0" y="8514695"/>
                  <a:pt x="0" y="8320481"/>
                </a:cubicBezTo>
                <a:lnTo>
                  <a:pt x="0" y="351655"/>
                </a:lnTo>
                <a:cubicBezTo>
                  <a:pt x="0" y="157441"/>
                  <a:pt x="157441" y="0"/>
                  <a:pt x="351655" y="0"/>
                </a:cubicBezTo>
                <a:close/>
              </a:path>
            </a:pathLst>
          </a:custGeom>
          <a:noFill/>
          <a:ln>
            <a:noFill/>
          </a:ln>
        </p:spPr>
      </p:pic>
      <p:pic>
        <p:nvPicPr>
          <p:cNvPr descr="A picture containing person&#10;&#10;Description automatically generated" id="128" name="Google Shape;128;p29"/>
          <p:cNvPicPr preferRelativeResize="0"/>
          <p:nvPr/>
        </p:nvPicPr>
        <p:blipFill rotWithShape="1">
          <a:blip r:embed="rId5">
            <a:alphaModFix/>
          </a:blip>
          <a:srcRect b="0" l="0" r="0" t="0"/>
          <a:stretch/>
        </p:blipFill>
        <p:spPr>
          <a:xfrm>
            <a:off x="-1352959" y="2005275"/>
            <a:ext cx="5035216" cy="8319052"/>
          </a:xfrm>
          <a:prstGeom prst="rect">
            <a:avLst/>
          </a:prstGeom>
          <a:noFill/>
          <a:ln>
            <a:noFill/>
          </a:ln>
        </p:spPr>
      </p:pic>
      <p:pic>
        <p:nvPicPr>
          <p:cNvPr id="129" name="Google Shape;129;p29" title="Sun Logo_Main.png"/>
          <p:cNvPicPr preferRelativeResize="0"/>
          <p:nvPr/>
        </p:nvPicPr>
        <p:blipFill>
          <a:blip r:embed="rId6">
            <a:alphaModFix/>
          </a:blip>
          <a:stretch>
            <a:fillRect/>
          </a:stretch>
        </p:blipFill>
        <p:spPr>
          <a:xfrm>
            <a:off x="1770800" y="520599"/>
            <a:ext cx="2860101" cy="757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30"/>
          <p:cNvSpPr/>
          <p:nvPr/>
        </p:nvSpPr>
        <p:spPr>
          <a:xfrm>
            <a:off x="15499080" y="9142368"/>
            <a:ext cx="1925320" cy="655954"/>
          </a:xfrm>
          <a:prstGeom prst="roundRect">
            <a:avLst>
              <a:gd fmla="val 1778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35" name="Google Shape;135;p30"/>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Page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136" name="Google Shape;136;p30"/>
          <p:cNvSpPr txBox="1"/>
          <p:nvPr/>
        </p:nvSpPr>
        <p:spPr>
          <a:xfrm>
            <a:off x="863599" y="2304918"/>
            <a:ext cx="8280401" cy="17389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0700">
                <a:solidFill>
                  <a:schemeClr val="accent3"/>
                </a:solidFill>
                <a:latin typeface="Libre Franklin Medium"/>
                <a:ea typeface="Libre Franklin Medium"/>
                <a:cs typeface="Libre Franklin Medium"/>
                <a:sym typeface="Libre Franklin Medium"/>
              </a:rPr>
              <a:t>About Us</a:t>
            </a:r>
            <a:endParaRPr sz="10700">
              <a:solidFill>
                <a:schemeClr val="accent3"/>
              </a:solidFill>
              <a:latin typeface="Libre Franklin Medium"/>
              <a:ea typeface="Libre Franklin Medium"/>
              <a:cs typeface="Libre Franklin Medium"/>
              <a:sym typeface="Libre Franklin Medium"/>
            </a:endParaRPr>
          </a:p>
        </p:txBody>
      </p:sp>
      <p:sp>
        <p:nvSpPr>
          <p:cNvPr id="137" name="Google Shape;137;p30"/>
          <p:cNvSpPr txBox="1"/>
          <p:nvPr/>
        </p:nvSpPr>
        <p:spPr>
          <a:xfrm>
            <a:off x="863600" y="4360755"/>
            <a:ext cx="6466840" cy="301210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a:t>
            </a:r>
            <a:endParaRPr/>
          </a:p>
          <a:p>
            <a:pPr indent="0" lvl="0" marL="0" marR="0" rtl="0" algn="just">
              <a:lnSpc>
                <a:spcPct val="150000"/>
              </a:lnSpc>
              <a:spcBef>
                <a:spcPts val="0"/>
              </a:spcBef>
              <a:spcAft>
                <a:spcPts val="0"/>
              </a:spcAft>
              <a:buNone/>
            </a:pPr>
            <a:r>
              <a:t/>
            </a:r>
            <a:endParaRPr sz="1600">
              <a:solidFill>
                <a:schemeClr val="dk1"/>
              </a:solidFill>
              <a:latin typeface="Poppins Light"/>
              <a:ea typeface="Poppins Light"/>
              <a:cs typeface="Poppins Light"/>
              <a:sym typeface="Poppins Light"/>
            </a:endParaRPr>
          </a:p>
          <a:p>
            <a:pPr indent="0" lvl="0" marL="0" marR="0" rtl="0" algn="just">
              <a:lnSpc>
                <a:spcPct val="150000"/>
              </a:lnSpc>
              <a:spcBef>
                <a:spcPts val="0"/>
              </a:spcBef>
              <a:spcAft>
                <a:spcPts val="0"/>
              </a:spcAft>
              <a:buNone/>
            </a:pPr>
            <a:r>
              <a:rPr lang="en-ID" sz="1600">
                <a:solidFill>
                  <a:schemeClr val="dk1"/>
                </a:solidFill>
                <a:latin typeface="Poppins Light"/>
                <a:ea typeface="Poppins Light"/>
                <a:cs typeface="Poppins Light"/>
                <a:sym typeface="Poppins Light"/>
              </a:rPr>
              <a:t>Nemo enim ipsam voluptatem quia voluptas sit aspernatur aut odit aut fugit, sed quia consequuntur magni dolores eos qui ratione voluptatem sequi nesciunt.</a:t>
            </a:r>
            <a:endParaRPr/>
          </a:p>
        </p:txBody>
      </p:sp>
      <p:sp>
        <p:nvSpPr>
          <p:cNvPr id="138" name="Google Shape;138;p30"/>
          <p:cNvSpPr/>
          <p:nvPr/>
        </p:nvSpPr>
        <p:spPr>
          <a:xfrm>
            <a:off x="15453360" y="1790472"/>
            <a:ext cx="3162886" cy="6706055"/>
          </a:xfrm>
          <a:prstGeom prst="roundRect">
            <a:avLst>
              <a:gd fmla="val 10672"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39" name="Google Shape;139;p30"/>
          <p:cNvSpPr txBox="1"/>
          <p:nvPr/>
        </p:nvSpPr>
        <p:spPr>
          <a:xfrm rot="-5400000">
            <a:off x="13361552" y="4881888"/>
            <a:ext cx="567715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2800">
                <a:solidFill>
                  <a:schemeClr val="lt1"/>
                </a:solidFill>
                <a:latin typeface="Libre Franklin Medium"/>
                <a:ea typeface="Libre Franklin Medium"/>
                <a:cs typeface="Libre Franklin Medium"/>
                <a:sym typeface="Libre Franklin Medium"/>
              </a:rPr>
              <a:t>Free Meals For Kids and Teens</a:t>
            </a:r>
            <a:endParaRPr sz="2800">
              <a:solidFill>
                <a:schemeClr val="lt1"/>
              </a:solidFill>
              <a:latin typeface="Libre Franklin Medium"/>
              <a:ea typeface="Libre Franklin Medium"/>
              <a:cs typeface="Libre Franklin Medium"/>
              <a:sym typeface="Libre Franklin Medium"/>
            </a:endParaRPr>
          </a:p>
        </p:txBody>
      </p:sp>
      <p:pic>
        <p:nvPicPr>
          <p:cNvPr descr="A picture containing person, outdoor&#10;&#10;Description automatically generated" id="140" name="Google Shape;140;p30"/>
          <p:cNvPicPr preferRelativeResize="0"/>
          <p:nvPr>
            <p:ph idx="2" type="pic"/>
          </p:nvPr>
        </p:nvPicPr>
        <p:blipFill rotWithShape="1">
          <a:blip r:embed="rId3">
            <a:alphaModFix/>
          </a:blip>
          <a:srcRect b="0" l="17858" r="17857" t="0"/>
          <a:stretch/>
        </p:blipFill>
        <p:spPr>
          <a:xfrm>
            <a:off x="8580120" y="1790472"/>
            <a:ext cx="6466840" cy="6706055"/>
          </a:xfrm>
          <a:prstGeom prst="rect">
            <a:avLst/>
          </a:prstGeom>
          <a:noFill/>
          <a:ln>
            <a:noFill/>
          </a:ln>
        </p:spPr>
      </p:pic>
      <p:pic>
        <p:nvPicPr>
          <p:cNvPr descr="Logo&#10;&#10;Description automatically generated" id="141" name="Google Shape;141;p30"/>
          <p:cNvPicPr preferRelativeResize="0"/>
          <p:nvPr/>
        </p:nvPicPr>
        <p:blipFill rotWithShape="1">
          <a:blip r:embed="rId4">
            <a:alphaModFix/>
          </a:blip>
          <a:srcRect b="0" l="0" r="-1153" t="0"/>
          <a:stretch/>
        </p:blipFill>
        <p:spPr>
          <a:xfrm>
            <a:off x="241856" y="368160"/>
            <a:ext cx="1528937" cy="1062337"/>
          </a:xfrm>
          <a:custGeom>
            <a:rect b="b" l="l" r="r" t="t"/>
            <a:pathLst>
              <a:path extrusionOk="0" h="8672136" w="8264522">
                <a:moveTo>
                  <a:pt x="351655" y="0"/>
                </a:moveTo>
                <a:lnTo>
                  <a:pt x="7912867" y="0"/>
                </a:lnTo>
                <a:cubicBezTo>
                  <a:pt x="8107081" y="0"/>
                  <a:pt x="8264522" y="157441"/>
                  <a:pt x="8264522" y="351655"/>
                </a:cubicBezTo>
                <a:lnTo>
                  <a:pt x="8264522" y="8320481"/>
                </a:lnTo>
                <a:cubicBezTo>
                  <a:pt x="8264522" y="8514695"/>
                  <a:pt x="8107081" y="8672136"/>
                  <a:pt x="7912867" y="8672136"/>
                </a:cubicBezTo>
                <a:lnTo>
                  <a:pt x="351655" y="8672136"/>
                </a:lnTo>
                <a:cubicBezTo>
                  <a:pt x="157441" y="8672136"/>
                  <a:pt x="0" y="8514695"/>
                  <a:pt x="0" y="8320481"/>
                </a:cubicBezTo>
                <a:lnTo>
                  <a:pt x="0" y="351655"/>
                </a:lnTo>
                <a:cubicBezTo>
                  <a:pt x="0" y="157441"/>
                  <a:pt x="157441" y="0"/>
                  <a:pt x="351655" y="0"/>
                </a:cubicBezTo>
                <a:close/>
              </a:path>
            </a:pathLst>
          </a:custGeom>
          <a:noFill/>
          <a:ln>
            <a:noFill/>
          </a:ln>
        </p:spPr>
      </p:pic>
      <p:pic>
        <p:nvPicPr>
          <p:cNvPr id="142" name="Google Shape;142;p30" title="Sun Logo_Main.png"/>
          <p:cNvPicPr preferRelativeResize="0"/>
          <p:nvPr/>
        </p:nvPicPr>
        <p:blipFill>
          <a:blip r:embed="rId5">
            <a:alphaModFix/>
          </a:blip>
          <a:stretch>
            <a:fillRect/>
          </a:stretch>
        </p:blipFill>
        <p:spPr>
          <a:xfrm>
            <a:off x="1770800" y="520599"/>
            <a:ext cx="2860101" cy="757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1"/>
          <p:cNvSpPr/>
          <p:nvPr/>
        </p:nvSpPr>
        <p:spPr>
          <a:xfrm>
            <a:off x="4739641" y="3682547"/>
            <a:ext cx="3983170" cy="5074102"/>
          </a:xfrm>
          <a:custGeom>
            <a:rect b="b" l="l" r="r" t="t"/>
            <a:pathLst>
              <a:path extrusionOk="0" h="10287000" w="8075295">
                <a:moveTo>
                  <a:pt x="0" y="0"/>
                </a:moveTo>
                <a:lnTo>
                  <a:pt x="1857375" y="0"/>
                </a:lnTo>
                <a:lnTo>
                  <a:pt x="7540099" y="0"/>
                </a:lnTo>
                <a:cubicBezTo>
                  <a:pt x="7835680" y="0"/>
                  <a:pt x="8075295" y="242552"/>
                  <a:pt x="8075295" y="541755"/>
                </a:cubicBezTo>
                <a:lnTo>
                  <a:pt x="8075295" y="9745245"/>
                </a:lnTo>
                <a:cubicBezTo>
                  <a:pt x="8075295" y="10044448"/>
                  <a:pt x="7835680" y="10287000"/>
                  <a:pt x="7540099" y="10287000"/>
                </a:cubicBezTo>
                <a:lnTo>
                  <a:pt x="1857375" y="10287000"/>
                </a:lnTo>
                <a:lnTo>
                  <a:pt x="0" y="1028700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id="148" name="Google Shape;148;p31"/>
          <p:cNvPicPr preferRelativeResize="0"/>
          <p:nvPr>
            <p:ph idx="2" type="pic"/>
          </p:nvPr>
        </p:nvPicPr>
        <p:blipFill rotWithShape="1">
          <a:blip r:embed="rId3">
            <a:alphaModFix amt="33000"/>
          </a:blip>
          <a:srcRect b="0" l="25306" r="25305" t="0"/>
          <a:stretch/>
        </p:blipFill>
        <p:spPr>
          <a:xfrm>
            <a:off x="4267027" y="3682546"/>
            <a:ext cx="4455784" cy="5074102"/>
          </a:xfrm>
          <a:prstGeom prst="rect">
            <a:avLst/>
          </a:prstGeom>
          <a:noFill/>
          <a:ln>
            <a:noFill/>
          </a:ln>
        </p:spPr>
      </p:pic>
      <p:sp>
        <p:nvSpPr>
          <p:cNvPr id="149" name="Google Shape;149;p31"/>
          <p:cNvSpPr/>
          <p:nvPr/>
        </p:nvSpPr>
        <p:spPr>
          <a:xfrm>
            <a:off x="0" y="0"/>
            <a:ext cx="8075295" cy="10287000"/>
          </a:xfrm>
          <a:custGeom>
            <a:rect b="b" l="l" r="r" t="t"/>
            <a:pathLst>
              <a:path extrusionOk="0" h="10287000" w="8075295">
                <a:moveTo>
                  <a:pt x="0" y="0"/>
                </a:moveTo>
                <a:lnTo>
                  <a:pt x="1857375" y="0"/>
                </a:lnTo>
                <a:lnTo>
                  <a:pt x="7540099" y="0"/>
                </a:lnTo>
                <a:cubicBezTo>
                  <a:pt x="7835680" y="0"/>
                  <a:pt x="8075295" y="242552"/>
                  <a:pt x="8075295" y="541755"/>
                </a:cubicBezTo>
                <a:lnTo>
                  <a:pt x="8075295" y="9745245"/>
                </a:lnTo>
                <a:cubicBezTo>
                  <a:pt x="8075295" y="10044448"/>
                  <a:pt x="7835680" y="10287000"/>
                  <a:pt x="7540099" y="10287000"/>
                </a:cubicBezTo>
                <a:lnTo>
                  <a:pt x="1857375" y="10287000"/>
                </a:lnTo>
                <a:lnTo>
                  <a:pt x="0" y="1028700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50" name="Google Shape;150;p31"/>
          <p:cNvSpPr/>
          <p:nvPr/>
        </p:nvSpPr>
        <p:spPr>
          <a:xfrm>
            <a:off x="15499080" y="9142368"/>
            <a:ext cx="1925320" cy="655954"/>
          </a:xfrm>
          <a:prstGeom prst="roundRect">
            <a:avLst>
              <a:gd fmla="val 17782"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51" name="Google Shape;151;p31"/>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Page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152" name="Google Shape;152;p31"/>
          <p:cNvSpPr txBox="1"/>
          <p:nvPr/>
        </p:nvSpPr>
        <p:spPr>
          <a:xfrm>
            <a:off x="12578081" y="3682546"/>
            <a:ext cx="4674870" cy="374051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a:t>
            </a:r>
            <a:endParaRPr/>
          </a:p>
          <a:p>
            <a:pPr indent="0" lvl="0" marL="0" marR="0" rtl="0" algn="just">
              <a:lnSpc>
                <a:spcPct val="150000"/>
              </a:lnSpc>
              <a:spcBef>
                <a:spcPts val="0"/>
              </a:spcBef>
              <a:spcAft>
                <a:spcPts val="0"/>
              </a:spcAft>
              <a:buNone/>
            </a:pPr>
            <a:r>
              <a:t/>
            </a:r>
            <a:endParaRPr sz="1600">
              <a:solidFill>
                <a:schemeClr val="dk1"/>
              </a:solidFill>
              <a:latin typeface="Libre Franklin"/>
              <a:ea typeface="Libre Franklin"/>
              <a:cs typeface="Libre Franklin"/>
              <a:sym typeface="Libre Franklin"/>
            </a:endParaRPr>
          </a:p>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Nemo enim ipsam voluptatem quia voluptas sit aspernatur aut odit aut fugit, sed quia consequuntur magni dolores eos qui ratione voluptatem sequi nesciunt.</a:t>
            </a:r>
            <a:endParaRPr/>
          </a:p>
        </p:txBody>
      </p:sp>
      <p:sp>
        <p:nvSpPr>
          <p:cNvPr id="153" name="Google Shape;153;p31"/>
          <p:cNvSpPr txBox="1"/>
          <p:nvPr/>
        </p:nvSpPr>
        <p:spPr>
          <a:xfrm>
            <a:off x="12578080" y="2899675"/>
            <a:ext cx="448065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4000">
                <a:solidFill>
                  <a:schemeClr val="accent3"/>
                </a:solidFill>
                <a:latin typeface="Libre Franklin Medium"/>
                <a:ea typeface="Libre Franklin Medium"/>
                <a:cs typeface="Libre Franklin Medium"/>
                <a:sym typeface="Libre Franklin Medium"/>
              </a:rPr>
              <a:t>Our Little Journey</a:t>
            </a:r>
            <a:endParaRPr sz="4000">
              <a:solidFill>
                <a:schemeClr val="accent3"/>
              </a:solidFill>
              <a:latin typeface="Libre Franklin Medium"/>
              <a:ea typeface="Libre Franklin Medium"/>
              <a:cs typeface="Libre Franklin Medium"/>
              <a:sym typeface="Libre Franklin Medium"/>
            </a:endParaRPr>
          </a:p>
        </p:txBody>
      </p:sp>
      <p:pic>
        <p:nvPicPr>
          <p:cNvPr descr="Icon&#10;&#10;Description automatically generated" id="154" name="Google Shape;154;p31"/>
          <p:cNvPicPr preferRelativeResize="0"/>
          <p:nvPr/>
        </p:nvPicPr>
        <p:blipFill rotWithShape="1">
          <a:blip r:embed="rId4">
            <a:alphaModFix amt="16000"/>
          </a:blip>
          <a:srcRect b="0" l="0" r="0" t="0"/>
          <a:stretch/>
        </p:blipFill>
        <p:spPr>
          <a:xfrm>
            <a:off x="-647516" y="0"/>
            <a:ext cx="6419875" cy="11174050"/>
          </a:xfrm>
          <a:prstGeom prst="rect">
            <a:avLst/>
          </a:prstGeom>
          <a:noFill/>
          <a:ln>
            <a:noFill/>
          </a:ln>
        </p:spPr>
      </p:pic>
      <p:sp>
        <p:nvSpPr>
          <p:cNvPr id="155" name="Google Shape;155;p31"/>
          <p:cNvSpPr txBox="1"/>
          <p:nvPr/>
        </p:nvSpPr>
        <p:spPr>
          <a:xfrm>
            <a:off x="845744" y="2745076"/>
            <a:ext cx="5451475" cy="33855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D" sz="10700">
                <a:solidFill>
                  <a:schemeClr val="accent4"/>
                </a:solidFill>
                <a:latin typeface="Libre Franklin Medium"/>
                <a:ea typeface="Libre Franklin Medium"/>
                <a:cs typeface="Libre Franklin Medium"/>
                <a:sym typeface="Libre Franklin Medium"/>
              </a:rPr>
              <a:t>Title goes here</a:t>
            </a:r>
            <a:endParaRPr/>
          </a:p>
        </p:txBody>
      </p:sp>
      <p:pic>
        <p:nvPicPr>
          <p:cNvPr descr="A child jumping in the air&#10;&#10;Description automatically generated with medium confidence" id="156" name="Google Shape;156;p31"/>
          <p:cNvPicPr preferRelativeResize="0"/>
          <p:nvPr/>
        </p:nvPicPr>
        <p:blipFill rotWithShape="1">
          <a:blip r:embed="rId5">
            <a:alphaModFix/>
          </a:blip>
          <a:srcRect b="18840" l="13218" r="8873" t="5216"/>
          <a:stretch/>
        </p:blipFill>
        <p:spPr>
          <a:xfrm>
            <a:off x="5986756" y="611281"/>
            <a:ext cx="6419874" cy="9379222"/>
          </a:xfrm>
          <a:prstGeom prst="rect">
            <a:avLst/>
          </a:prstGeom>
          <a:noFill/>
          <a:ln>
            <a:noFill/>
          </a:ln>
        </p:spPr>
      </p:pic>
      <p:pic>
        <p:nvPicPr>
          <p:cNvPr descr="Logo&#10;&#10;Description automatically generated" id="157" name="Google Shape;157;p31"/>
          <p:cNvPicPr preferRelativeResize="0"/>
          <p:nvPr/>
        </p:nvPicPr>
        <p:blipFill rotWithShape="1">
          <a:blip r:embed="rId6">
            <a:alphaModFix/>
          </a:blip>
          <a:srcRect b="0" l="0" r="-1153" t="0"/>
          <a:stretch/>
        </p:blipFill>
        <p:spPr>
          <a:xfrm>
            <a:off x="241856" y="368160"/>
            <a:ext cx="1528937" cy="1062337"/>
          </a:xfrm>
          <a:custGeom>
            <a:rect b="b" l="l" r="r" t="t"/>
            <a:pathLst>
              <a:path extrusionOk="0" h="8672136" w="8264522">
                <a:moveTo>
                  <a:pt x="351655" y="0"/>
                </a:moveTo>
                <a:lnTo>
                  <a:pt x="7912867" y="0"/>
                </a:lnTo>
                <a:cubicBezTo>
                  <a:pt x="8107081" y="0"/>
                  <a:pt x="8264522" y="157441"/>
                  <a:pt x="8264522" y="351655"/>
                </a:cubicBezTo>
                <a:lnTo>
                  <a:pt x="8264522" y="8320481"/>
                </a:lnTo>
                <a:cubicBezTo>
                  <a:pt x="8264522" y="8514695"/>
                  <a:pt x="8107081" y="8672136"/>
                  <a:pt x="7912867" y="8672136"/>
                </a:cubicBezTo>
                <a:lnTo>
                  <a:pt x="351655" y="8672136"/>
                </a:lnTo>
                <a:cubicBezTo>
                  <a:pt x="157441" y="8672136"/>
                  <a:pt x="0" y="8514695"/>
                  <a:pt x="0" y="8320481"/>
                </a:cubicBezTo>
                <a:lnTo>
                  <a:pt x="0" y="351655"/>
                </a:lnTo>
                <a:cubicBezTo>
                  <a:pt x="0" y="157441"/>
                  <a:pt x="157441" y="0"/>
                  <a:pt x="351655" y="0"/>
                </a:cubicBezTo>
                <a:close/>
              </a:path>
            </a:pathLst>
          </a:custGeom>
          <a:noFill/>
          <a:ln>
            <a:noFill/>
          </a:ln>
        </p:spPr>
      </p:pic>
      <p:pic>
        <p:nvPicPr>
          <p:cNvPr id="158" name="Google Shape;158;p31" title="sun-white-png (1).png"/>
          <p:cNvPicPr preferRelativeResize="0"/>
          <p:nvPr/>
        </p:nvPicPr>
        <p:blipFill>
          <a:blip r:embed="rId7">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p:nvPr/>
        </p:nvSpPr>
        <p:spPr>
          <a:xfrm>
            <a:off x="0" y="-685794"/>
            <a:ext cx="18288000" cy="5134061"/>
          </a:xfrm>
          <a:prstGeom prst="roundRect">
            <a:avLst>
              <a:gd fmla="val 10312"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64" name="Google Shape;164;p32"/>
          <p:cNvSpPr/>
          <p:nvPr/>
        </p:nvSpPr>
        <p:spPr>
          <a:xfrm>
            <a:off x="15499080" y="9142368"/>
            <a:ext cx="1925320" cy="655954"/>
          </a:xfrm>
          <a:prstGeom prst="roundRect">
            <a:avLst>
              <a:gd fmla="val 1778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65" name="Google Shape;165;p32"/>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Page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166" name="Google Shape;166;p32"/>
          <p:cNvSpPr txBox="1"/>
          <p:nvPr/>
        </p:nvSpPr>
        <p:spPr>
          <a:xfrm>
            <a:off x="2041070" y="1890113"/>
            <a:ext cx="14205860" cy="173893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0700">
                <a:solidFill>
                  <a:schemeClr val="lt1"/>
                </a:solidFill>
                <a:latin typeface="Libre Franklin Medium"/>
                <a:ea typeface="Libre Franklin Medium"/>
                <a:cs typeface="Libre Franklin Medium"/>
                <a:sym typeface="Libre Franklin Medium"/>
              </a:rPr>
              <a:t>Vision and Mission</a:t>
            </a:r>
            <a:endParaRPr sz="10700">
              <a:solidFill>
                <a:schemeClr val="lt1"/>
              </a:solidFill>
              <a:latin typeface="Libre Franklin Medium"/>
              <a:ea typeface="Libre Franklin Medium"/>
              <a:cs typeface="Libre Franklin Medium"/>
              <a:sym typeface="Libre Franklin Medium"/>
            </a:endParaRPr>
          </a:p>
        </p:txBody>
      </p:sp>
      <p:sp>
        <p:nvSpPr>
          <p:cNvPr id="167" name="Google Shape;167;p32"/>
          <p:cNvSpPr txBox="1"/>
          <p:nvPr/>
        </p:nvSpPr>
        <p:spPr>
          <a:xfrm>
            <a:off x="863600" y="6249373"/>
            <a:ext cx="7168241" cy="115518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dk1"/>
              </a:solidFill>
              <a:latin typeface="Libre Franklin"/>
              <a:ea typeface="Libre Franklin"/>
              <a:cs typeface="Libre Franklin"/>
              <a:sym typeface="Libre Franklin"/>
            </a:endParaRPr>
          </a:p>
        </p:txBody>
      </p:sp>
      <p:cxnSp>
        <p:nvCxnSpPr>
          <p:cNvPr id="168" name="Google Shape;168;p32"/>
          <p:cNvCxnSpPr/>
          <p:nvPr/>
        </p:nvCxnSpPr>
        <p:spPr>
          <a:xfrm>
            <a:off x="9144000" y="5572884"/>
            <a:ext cx="0" cy="2211268"/>
          </a:xfrm>
          <a:prstGeom prst="straightConnector1">
            <a:avLst/>
          </a:prstGeom>
          <a:noFill/>
          <a:ln cap="flat" cmpd="sng" w="28575">
            <a:solidFill>
              <a:schemeClr val="accent4"/>
            </a:solidFill>
            <a:prstDash val="solid"/>
            <a:miter lim="800000"/>
            <a:headEnd len="sm" w="sm" type="none"/>
            <a:tailEnd len="sm" w="sm" type="none"/>
          </a:ln>
        </p:spPr>
      </p:cxnSp>
      <p:sp>
        <p:nvSpPr>
          <p:cNvPr id="169" name="Google Shape;169;p32"/>
          <p:cNvSpPr/>
          <p:nvPr/>
        </p:nvSpPr>
        <p:spPr>
          <a:xfrm>
            <a:off x="863599" y="5572884"/>
            <a:ext cx="690881" cy="369332"/>
          </a:xfrm>
          <a:prstGeom prst="roundRect">
            <a:avLst>
              <a:gd fmla="val 38588" name="adj"/>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70" name="Google Shape;170;p32"/>
          <p:cNvSpPr txBox="1"/>
          <p:nvPr/>
        </p:nvSpPr>
        <p:spPr>
          <a:xfrm>
            <a:off x="1960880" y="5427195"/>
            <a:ext cx="456820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3600">
                <a:solidFill>
                  <a:schemeClr val="dk1"/>
                </a:solidFill>
                <a:latin typeface="Libre Franklin Medium"/>
                <a:ea typeface="Libre Franklin Medium"/>
                <a:cs typeface="Libre Franklin Medium"/>
                <a:sym typeface="Libre Franklin Medium"/>
              </a:rPr>
              <a:t>Our Vision</a:t>
            </a:r>
            <a:endParaRPr sz="3600">
              <a:solidFill>
                <a:schemeClr val="dk1"/>
              </a:solidFill>
              <a:latin typeface="Libre Franklin Medium"/>
              <a:ea typeface="Libre Franklin Medium"/>
              <a:cs typeface="Libre Franklin Medium"/>
              <a:sym typeface="Libre Franklin Medium"/>
            </a:endParaRPr>
          </a:p>
        </p:txBody>
      </p:sp>
      <p:sp>
        <p:nvSpPr>
          <p:cNvPr id="171" name="Google Shape;171;p32"/>
          <p:cNvSpPr/>
          <p:nvPr/>
        </p:nvSpPr>
        <p:spPr>
          <a:xfrm>
            <a:off x="10256160" y="5572884"/>
            <a:ext cx="690881" cy="369332"/>
          </a:xfrm>
          <a:prstGeom prst="roundRect">
            <a:avLst>
              <a:gd fmla="val 38588" name="adj"/>
            </a:avLst>
          </a:prstGeom>
          <a:no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72" name="Google Shape;172;p32"/>
          <p:cNvSpPr txBox="1"/>
          <p:nvPr/>
        </p:nvSpPr>
        <p:spPr>
          <a:xfrm>
            <a:off x="11353441" y="5427195"/>
            <a:ext cx="456820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3600">
                <a:solidFill>
                  <a:schemeClr val="dk1"/>
                </a:solidFill>
                <a:latin typeface="Libre Franklin Medium"/>
                <a:ea typeface="Libre Franklin Medium"/>
                <a:cs typeface="Libre Franklin Medium"/>
                <a:sym typeface="Libre Franklin Medium"/>
              </a:rPr>
              <a:t>Our Mission</a:t>
            </a:r>
            <a:endParaRPr sz="3600">
              <a:solidFill>
                <a:schemeClr val="dk1"/>
              </a:solidFill>
              <a:latin typeface="Libre Franklin Medium"/>
              <a:ea typeface="Libre Franklin Medium"/>
              <a:cs typeface="Libre Franklin Medium"/>
              <a:sym typeface="Libre Franklin Medium"/>
            </a:endParaRPr>
          </a:p>
        </p:txBody>
      </p:sp>
      <p:sp>
        <p:nvSpPr>
          <p:cNvPr id="173" name="Google Shape;173;p32"/>
          <p:cNvSpPr txBox="1"/>
          <p:nvPr/>
        </p:nvSpPr>
        <p:spPr>
          <a:xfrm>
            <a:off x="10256159" y="6249373"/>
            <a:ext cx="7168241" cy="115518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dk1"/>
              </a:solidFill>
              <a:latin typeface="Libre Franklin"/>
              <a:ea typeface="Libre Franklin"/>
              <a:cs typeface="Libre Franklin"/>
              <a:sym typeface="Libre Franklin"/>
            </a:endParaRPr>
          </a:p>
        </p:txBody>
      </p:sp>
      <p:pic>
        <p:nvPicPr>
          <p:cNvPr descr="Logo&#10;&#10;Description automatically generated" id="174" name="Google Shape;174;p32"/>
          <p:cNvPicPr preferRelativeResize="0"/>
          <p:nvPr/>
        </p:nvPicPr>
        <p:blipFill rotWithShape="1">
          <a:blip r:embed="rId3">
            <a:alphaModFix/>
          </a:blip>
          <a:srcRect b="0" l="0" r="-1153" t="0"/>
          <a:stretch/>
        </p:blipFill>
        <p:spPr>
          <a:xfrm>
            <a:off x="241856" y="368160"/>
            <a:ext cx="1528937" cy="1062337"/>
          </a:xfrm>
          <a:custGeom>
            <a:rect b="b" l="l" r="r" t="t"/>
            <a:pathLst>
              <a:path extrusionOk="0" h="8672136" w="8264522">
                <a:moveTo>
                  <a:pt x="351655" y="0"/>
                </a:moveTo>
                <a:lnTo>
                  <a:pt x="7912867" y="0"/>
                </a:lnTo>
                <a:cubicBezTo>
                  <a:pt x="8107081" y="0"/>
                  <a:pt x="8264522" y="157441"/>
                  <a:pt x="8264522" y="351655"/>
                </a:cubicBezTo>
                <a:lnTo>
                  <a:pt x="8264522" y="8320481"/>
                </a:lnTo>
                <a:cubicBezTo>
                  <a:pt x="8264522" y="8514695"/>
                  <a:pt x="8107081" y="8672136"/>
                  <a:pt x="7912867" y="8672136"/>
                </a:cubicBezTo>
                <a:lnTo>
                  <a:pt x="351655" y="8672136"/>
                </a:lnTo>
                <a:cubicBezTo>
                  <a:pt x="157441" y="8672136"/>
                  <a:pt x="0" y="8514695"/>
                  <a:pt x="0" y="8320481"/>
                </a:cubicBezTo>
                <a:lnTo>
                  <a:pt x="0" y="351655"/>
                </a:lnTo>
                <a:cubicBezTo>
                  <a:pt x="0" y="157441"/>
                  <a:pt x="157441" y="0"/>
                  <a:pt x="351655" y="0"/>
                </a:cubicBezTo>
                <a:close/>
              </a:path>
            </a:pathLst>
          </a:custGeom>
          <a:noFill/>
          <a:ln>
            <a:noFill/>
          </a:ln>
        </p:spPr>
      </p:pic>
      <p:pic>
        <p:nvPicPr>
          <p:cNvPr id="175" name="Google Shape;175;p32" title="sun-white-png (1).png"/>
          <p:cNvPicPr preferRelativeResize="0"/>
          <p:nvPr/>
        </p:nvPicPr>
        <p:blipFill>
          <a:blip r:embed="rId4">
            <a:alphaModFix/>
          </a:blip>
          <a:stretch>
            <a:fillRect/>
          </a:stretch>
        </p:blipFill>
        <p:spPr>
          <a:xfrm>
            <a:off x="1985816" y="508415"/>
            <a:ext cx="2106808" cy="781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3"/>
          <p:cNvSpPr/>
          <p:nvPr/>
        </p:nvSpPr>
        <p:spPr>
          <a:xfrm>
            <a:off x="15499080" y="9142368"/>
            <a:ext cx="1925320" cy="655954"/>
          </a:xfrm>
          <a:prstGeom prst="roundRect">
            <a:avLst>
              <a:gd fmla="val 1778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81" name="Google Shape;181;p33"/>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Page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182" name="Google Shape;182;p33"/>
          <p:cNvSpPr txBox="1"/>
          <p:nvPr/>
        </p:nvSpPr>
        <p:spPr>
          <a:xfrm>
            <a:off x="863599" y="1757958"/>
            <a:ext cx="8280401" cy="33855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0700">
                <a:solidFill>
                  <a:schemeClr val="accent3"/>
                </a:solidFill>
                <a:latin typeface="Libre Franklin Medium"/>
                <a:ea typeface="Libre Franklin Medium"/>
                <a:cs typeface="Libre Franklin Medium"/>
                <a:sym typeface="Libre Franklin Medium"/>
              </a:rPr>
              <a:t>Title Goes Here</a:t>
            </a:r>
            <a:endParaRPr sz="10700">
              <a:solidFill>
                <a:schemeClr val="accent3"/>
              </a:solidFill>
              <a:latin typeface="Libre Franklin Medium"/>
              <a:ea typeface="Libre Franklin Medium"/>
              <a:cs typeface="Libre Franklin Medium"/>
              <a:sym typeface="Libre Franklin Medium"/>
            </a:endParaRPr>
          </a:p>
        </p:txBody>
      </p:sp>
      <p:sp>
        <p:nvSpPr>
          <p:cNvPr id="183" name="Google Shape;183;p33"/>
          <p:cNvSpPr txBox="1"/>
          <p:nvPr/>
        </p:nvSpPr>
        <p:spPr>
          <a:xfrm>
            <a:off x="1063618" y="5603848"/>
            <a:ext cx="7378337" cy="115518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dk1"/>
              </a:solidFill>
              <a:latin typeface="Libre Franklin"/>
              <a:ea typeface="Libre Franklin"/>
              <a:cs typeface="Libre Franklin"/>
              <a:sym typeface="Libre Franklin"/>
            </a:endParaRPr>
          </a:p>
        </p:txBody>
      </p:sp>
      <p:sp>
        <p:nvSpPr>
          <p:cNvPr id="184" name="Google Shape;184;p33"/>
          <p:cNvSpPr txBox="1"/>
          <p:nvPr/>
        </p:nvSpPr>
        <p:spPr>
          <a:xfrm>
            <a:off x="1063618" y="7791106"/>
            <a:ext cx="7378337" cy="115518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dk1"/>
              </a:solidFill>
              <a:latin typeface="Libre Franklin"/>
              <a:ea typeface="Libre Franklin"/>
              <a:cs typeface="Libre Franklin"/>
              <a:sym typeface="Libre Franklin"/>
            </a:endParaRPr>
          </a:p>
        </p:txBody>
      </p:sp>
      <p:sp>
        <p:nvSpPr>
          <p:cNvPr id="185" name="Google Shape;185;p33"/>
          <p:cNvSpPr txBox="1"/>
          <p:nvPr/>
        </p:nvSpPr>
        <p:spPr>
          <a:xfrm>
            <a:off x="9795241" y="7364506"/>
            <a:ext cx="7378337" cy="115518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dk1"/>
              </a:solidFill>
              <a:latin typeface="Libre Franklin"/>
              <a:ea typeface="Libre Franklin"/>
              <a:cs typeface="Libre Franklin"/>
              <a:sym typeface="Libre Franklin"/>
            </a:endParaRPr>
          </a:p>
        </p:txBody>
      </p:sp>
      <p:sp>
        <p:nvSpPr>
          <p:cNvPr id="186" name="Google Shape;186;p33"/>
          <p:cNvSpPr txBox="1"/>
          <p:nvPr/>
        </p:nvSpPr>
        <p:spPr>
          <a:xfrm>
            <a:off x="9795241" y="4836459"/>
            <a:ext cx="7378337" cy="115518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dk1"/>
              </a:solidFill>
              <a:latin typeface="Libre Franklin"/>
              <a:ea typeface="Libre Franklin"/>
              <a:cs typeface="Libre Franklin"/>
              <a:sym typeface="Libre Franklin"/>
            </a:endParaRPr>
          </a:p>
        </p:txBody>
      </p:sp>
      <p:sp>
        <p:nvSpPr>
          <p:cNvPr id="187" name="Google Shape;187;p33"/>
          <p:cNvSpPr txBox="1"/>
          <p:nvPr/>
        </p:nvSpPr>
        <p:spPr>
          <a:xfrm>
            <a:off x="9795241" y="2344270"/>
            <a:ext cx="7378337" cy="115518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Libre Franklin"/>
                <a:ea typeface="Libre Franklin"/>
                <a:cs typeface="Libre Franklin"/>
                <a:sym typeface="Libre Franklin"/>
              </a:rPr>
              <a:t>Sed ut perspiciatis unde omnis iste natus error sit voluptatem accusantium doloremque laudantium, totam rem aperiam, eaque ipsa quae ab illo inventore veritatis et quasi architecto beatae vitae dicta sunt explicabo. </a:t>
            </a:r>
            <a:endParaRPr sz="1800">
              <a:solidFill>
                <a:schemeClr val="dk1"/>
              </a:solidFill>
              <a:latin typeface="Libre Franklin"/>
              <a:ea typeface="Libre Franklin"/>
              <a:cs typeface="Libre Franklin"/>
              <a:sym typeface="Libre Franklin"/>
            </a:endParaRPr>
          </a:p>
        </p:txBody>
      </p:sp>
      <p:sp>
        <p:nvSpPr>
          <p:cNvPr id="188" name="Google Shape;188;p33"/>
          <p:cNvSpPr txBox="1"/>
          <p:nvPr/>
        </p:nvSpPr>
        <p:spPr>
          <a:xfrm>
            <a:off x="1063618" y="5259601"/>
            <a:ext cx="427196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2400">
                <a:solidFill>
                  <a:srgbClr val="000000"/>
                </a:solidFill>
                <a:latin typeface="Poppins Light"/>
                <a:ea typeface="Poppins Light"/>
                <a:cs typeface="Poppins Light"/>
                <a:sym typeface="Poppins Light"/>
              </a:rPr>
              <a:t>TITLE HERE</a:t>
            </a:r>
            <a:endParaRPr sz="2400">
              <a:solidFill>
                <a:srgbClr val="000000"/>
              </a:solidFill>
              <a:latin typeface="Poppins Light"/>
              <a:ea typeface="Poppins Light"/>
              <a:cs typeface="Poppins Light"/>
              <a:sym typeface="Poppins Light"/>
            </a:endParaRPr>
          </a:p>
        </p:txBody>
      </p:sp>
      <p:sp>
        <p:nvSpPr>
          <p:cNvPr id="189" name="Google Shape;189;p33"/>
          <p:cNvSpPr/>
          <p:nvPr/>
        </p:nvSpPr>
        <p:spPr>
          <a:xfrm>
            <a:off x="803071" y="5429905"/>
            <a:ext cx="121055" cy="12105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90" name="Google Shape;190;p33"/>
          <p:cNvSpPr txBox="1"/>
          <p:nvPr/>
        </p:nvSpPr>
        <p:spPr>
          <a:xfrm>
            <a:off x="1026451" y="7486581"/>
            <a:ext cx="4271962" cy="31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2400">
                <a:solidFill>
                  <a:srgbClr val="000000"/>
                </a:solidFill>
                <a:latin typeface="Poppins Light"/>
                <a:ea typeface="Poppins Light"/>
                <a:cs typeface="Poppins Light"/>
                <a:sym typeface="Poppins Light"/>
              </a:rPr>
              <a:t>TITLE HERE</a:t>
            </a:r>
            <a:endParaRPr sz="2400">
              <a:solidFill>
                <a:srgbClr val="000000"/>
              </a:solidFill>
              <a:latin typeface="Poppins Light"/>
              <a:ea typeface="Poppins Light"/>
              <a:cs typeface="Poppins Light"/>
              <a:sym typeface="Poppins Light"/>
            </a:endParaRPr>
          </a:p>
        </p:txBody>
      </p:sp>
      <p:sp>
        <p:nvSpPr>
          <p:cNvPr id="191" name="Google Shape;191;p33"/>
          <p:cNvSpPr/>
          <p:nvPr/>
        </p:nvSpPr>
        <p:spPr>
          <a:xfrm>
            <a:off x="803071" y="7660149"/>
            <a:ext cx="121055" cy="12105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92" name="Google Shape;192;p33"/>
          <p:cNvSpPr txBox="1"/>
          <p:nvPr/>
        </p:nvSpPr>
        <p:spPr>
          <a:xfrm>
            <a:off x="9795241" y="4553620"/>
            <a:ext cx="427196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2400">
                <a:solidFill>
                  <a:srgbClr val="000000"/>
                </a:solidFill>
                <a:latin typeface="Poppins Light"/>
                <a:ea typeface="Poppins Light"/>
                <a:cs typeface="Poppins Light"/>
                <a:sym typeface="Poppins Light"/>
              </a:rPr>
              <a:t>TITLE HERE</a:t>
            </a:r>
            <a:endParaRPr sz="2400">
              <a:solidFill>
                <a:srgbClr val="000000"/>
              </a:solidFill>
              <a:latin typeface="Poppins Light"/>
              <a:ea typeface="Poppins Light"/>
              <a:cs typeface="Poppins Light"/>
              <a:sym typeface="Poppins Light"/>
            </a:endParaRPr>
          </a:p>
        </p:txBody>
      </p:sp>
      <p:sp>
        <p:nvSpPr>
          <p:cNvPr id="193" name="Google Shape;193;p33"/>
          <p:cNvSpPr/>
          <p:nvPr/>
        </p:nvSpPr>
        <p:spPr>
          <a:xfrm>
            <a:off x="9534694" y="4723924"/>
            <a:ext cx="121055" cy="12105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94" name="Google Shape;194;p33"/>
          <p:cNvSpPr txBox="1"/>
          <p:nvPr/>
        </p:nvSpPr>
        <p:spPr>
          <a:xfrm>
            <a:off x="9795241" y="1984961"/>
            <a:ext cx="427196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2400">
                <a:solidFill>
                  <a:srgbClr val="000000"/>
                </a:solidFill>
                <a:latin typeface="Poppins Light"/>
                <a:ea typeface="Poppins Light"/>
                <a:cs typeface="Poppins Light"/>
                <a:sym typeface="Poppins Light"/>
              </a:rPr>
              <a:t>TITLE HERE</a:t>
            </a:r>
            <a:endParaRPr sz="2400">
              <a:solidFill>
                <a:srgbClr val="000000"/>
              </a:solidFill>
              <a:latin typeface="Poppins Light"/>
              <a:ea typeface="Poppins Light"/>
              <a:cs typeface="Poppins Light"/>
              <a:sym typeface="Poppins Light"/>
            </a:endParaRPr>
          </a:p>
        </p:txBody>
      </p:sp>
      <p:sp>
        <p:nvSpPr>
          <p:cNvPr id="195" name="Google Shape;195;p33"/>
          <p:cNvSpPr/>
          <p:nvPr/>
        </p:nvSpPr>
        <p:spPr>
          <a:xfrm>
            <a:off x="9534694" y="2155265"/>
            <a:ext cx="121055" cy="12105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96" name="Google Shape;196;p33"/>
          <p:cNvSpPr txBox="1"/>
          <p:nvPr/>
        </p:nvSpPr>
        <p:spPr>
          <a:xfrm>
            <a:off x="9795241" y="7035489"/>
            <a:ext cx="427196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2400">
                <a:solidFill>
                  <a:srgbClr val="000000"/>
                </a:solidFill>
                <a:latin typeface="Poppins Light"/>
                <a:ea typeface="Poppins Light"/>
                <a:cs typeface="Poppins Light"/>
                <a:sym typeface="Poppins Light"/>
              </a:rPr>
              <a:t>TITLE HERE</a:t>
            </a:r>
            <a:endParaRPr sz="2400">
              <a:solidFill>
                <a:srgbClr val="000000"/>
              </a:solidFill>
              <a:latin typeface="Poppins Light"/>
              <a:ea typeface="Poppins Light"/>
              <a:cs typeface="Poppins Light"/>
              <a:sym typeface="Poppins Light"/>
            </a:endParaRPr>
          </a:p>
        </p:txBody>
      </p:sp>
      <p:sp>
        <p:nvSpPr>
          <p:cNvPr id="197" name="Google Shape;197;p33"/>
          <p:cNvSpPr/>
          <p:nvPr/>
        </p:nvSpPr>
        <p:spPr>
          <a:xfrm>
            <a:off x="9534694" y="7205793"/>
            <a:ext cx="121055" cy="12105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98" name="Google Shape;198;p33"/>
          <p:cNvSpPr/>
          <p:nvPr/>
        </p:nvSpPr>
        <p:spPr>
          <a:xfrm>
            <a:off x="-539976" y="4143784"/>
            <a:ext cx="1079951" cy="3110138"/>
          </a:xfrm>
          <a:prstGeom prst="roundRect">
            <a:avLst>
              <a:gd fmla="val 32359"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Logo&#10;&#10;Description automatically generated" id="199" name="Google Shape;199;p33"/>
          <p:cNvPicPr preferRelativeResize="0"/>
          <p:nvPr/>
        </p:nvPicPr>
        <p:blipFill rotWithShape="1">
          <a:blip r:embed="rId3">
            <a:alphaModFix/>
          </a:blip>
          <a:srcRect b="0" l="0" r="-1153" t="0"/>
          <a:stretch/>
        </p:blipFill>
        <p:spPr>
          <a:xfrm>
            <a:off x="241856" y="368160"/>
            <a:ext cx="1528937" cy="1062337"/>
          </a:xfrm>
          <a:custGeom>
            <a:rect b="b" l="l" r="r" t="t"/>
            <a:pathLst>
              <a:path extrusionOk="0" h="8672136" w="8264522">
                <a:moveTo>
                  <a:pt x="351655" y="0"/>
                </a:moveTo>
                <a:lnTo>
                  <a:pt x="7912867" y="0"/>
                </a:lnTo>
                <a:cubicBezTo>
                  <a:pt x="8107081" y="0"/>
                  <a:pt x="8264522" y="157441"/>
                  <a:pt x="8264522" y="351655"/>
                </a:cubicBezTo>
                <a:lnTo>
                  <a:pt x="8264522" y="8320481"/>
                </a:lnTo>
                <a:cubicBezTo>
                  <a:pt x="8264522" y="8514695"/>
                  <a:pt x="8107081" y="8672136"/>
                  <a:pt x="7912867" y="8672136"/>
                </a:cubicBezTo>
                <a:lnTo>
                  <a:pt x="351655" y="8672136"/>
                </a:lnTo>
                <a:cubicBezTo>
                  <a:pt x="157441" y="8672136"/>
                  <a:pt x="0" y="8514695"/>
                  <a:pt x="0" y="8320481"/>
                </a:cubicBezTo>
                <a:lnTo>
                  <a:pt x="0" y="351655"/>
                </a:lnTo>
                <a:cubicBezTo>
                  <a:pt x="0" y="157441"/>
                  <a:pt x="157441" y="0"/>
                  <a:pt x="351655" y="0"/>
                </a:cubicBezTo>
                <a:close/>
              </a:path>
            </a:pathLst>
          </a:custGeom>
          <a:noFill/>
          <a:ln>
            <a:noFill/>
          </a:ln>
        </p:spPr>
      </p:pic>
      <p:pic>
        <p:nvPicPr>
          <p:cNvPr id="200" name="Google Shape;200;p33" title="Sun Logo_Main.png"/>
          <p:cNvPicPr preferRelativeResize="0"/>
          <p:nvPr/>
        </p:nvPicPr>
        <p:blipFill>
          <a:blip r:embed="rId4">
            <a:alphaModFix/>
          </a:blip>
          <a:stretch>
            <a:fillRect/>
          </a:stretch>
        </p:blipFill>
        <p:spPr>
          <a:xfrm>
            <a:off x="1770800" y="520599"/>
            <a:ext cx="2860101" cy="757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4"/>
          <p:cNvSpPr/>
          <p:nvPr/>
        </p:nvSpPr>
        <p:spPr>
          <a:xfrm>
            <a:off x="684461" y="4048780"/>
            <a:ext cx="2712857" cy="2622976"/>
          </a:xfrm>
          <a:prstGeom prst="roundRect">
            <a:avLst>
              <a:gd fmla="val 5884"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06" name="Google Shape;206;p34"/>
          <p:cNvSpPr/>
          <p:nvPr/>
        </p:nvSpPr>
        <p:spPr>
          <a:xfrm>
            <a:off x="5222241" y="1812853"/>
            <a:ext cx="4029742" cy="3896230"/>
          </a:xfrm>
          <a:prstGeom prst="roundRect">
            <a:avLst>
              <a:gd fmla="val 5884"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07" name="Google Shape;207;p34"/>
          <p:cNvSpPr/>
          <p:nvPr/>
        </p:nvSpPr>
        <p:spPr>
          <a:xfrm>
            <a:off x="15499080" y="9142368"/>
            <a:ext cx="1925320" cy="655954"/>
          </a:xfrm>
          <a:prstGeom prst="roundRect">
            <a:avLst>
              <a:gd fmla="val 17782"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08" name="Google Shape;208;p34"/>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accent4"/>
                </a:solidFill>
                <a:latin typeface="Poppins Light"/>
                <a:ea typeface="Poppins Light"/>
                <a:cs typeface="Poppins Light"/>
                <a:sym typeface="Poppins Light"/>
              </a:rPr>
              <a:t>Page </a:t>
            </a:r>
            <a:fld id="{00000000-1234-1234-1234-123412341234}" type="slidenum">
              <a:rPr lang="en-ID" sz="1800">
                <a:solidFill>
                  <a:schemeClr val="accent4"/>
                </a:solidFill>
                <a:latin typeface="Poppins Light"/>
                <a:ea typeface="Poppins Light"/>
                <a:cs typeface="Poppins Light"/>
                <a:sym typeface="Poppins Light"/>
              </a:rPr>
              <a:t>‹#›</a:t>
            </a:fld>
            <a:endParaRPr sz="1800">
              <a:solidFill>
                <a:schemeClr val="accent4"/>
              </a:solidFill>
              <a:latin typeface="Poppins Light"/>
              <a:ea typeface="Poppins Light"/>
              <a:cs typeface="Poppins Light"/>
              <a:sym typeface="Poppins Light"/>
            </a:endParaRPr>
          </a:p>
        </p:txBody>
      </p:sp>
      <p:sp>
        <p:nvSpPr>
          <p:cNvPr id="209" name="Google Shape;209;p34"/>
          <p:cNvSpPr txBox="1"/>
          <p:nvPr/>
        </p:nvSpPr>
        <p:spPr>
          <a:xfrm>
            <a:off x="10133394" y="2823981"/>
            <a:ext cx="6113716" cy="33855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0700">
                <a:solidFill>
                  <a:schemeClr val="accent3"/>
                </a:solidFill>
                <a:latin typeface="Libre Franklin Medium"/>
                <a:ea typeface="Libre Franklin Medium"/>
                <a:cs typeface="Libre Franklin Medium"/>
                <a:sym typeface="Libre Franklin Medium"/>
              </a:rPr>
              <a:t>Title Goes Here</a:t>
            </a:r>
            <a:endParaRPr sz="10700">
              <a:solidFill>
                <a:schemeClr val="accent3"/>
              </a:solidFill>
              <a:latin typeface="Libre Franklin Medium"/>
              <a:ea typeface="Libre Franklin Medium"/>
              <a:cs typeface="Libre Franklin Medium"/>
              <a:sym typeface="Libre Franklin Medium"/>
            </a:endParaRPr>
          </a:p>
        </p:txBody>
      </p:sp>
      <p:sp>
        <p:nvSpPr>
          <p:cNvPr id="210" name="Google Shape;210;p34"/>
          <p:cNvSpPr txBox="1"/>
          <p:nvPr/>
        </p:nvSpPr>
        <p:spPr>
          <a:xfrm>
            <a:off x="10133394" y="6209523"/>
            <a:ext cx="7291006" cy="1534779"/>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ID" sz="1600">
                <a:solidFill>
                  <a:schemeClr val="dk1"/>
                </a:solidFill>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 </a:t>
            </a:r>
            <a:endParaRPr sz="1800">
              <a:solidFill>
                <a:schemeClr val="dk1"/>
              </a:solidFill>
              <a:latin typeface="Poppins Light"/>
              <a:ea typeface="Poppins Light"/>
              <a:cs typeface="Poppins Light"/>
              <a:sym typeface="Poppins Light"/>
            </a:endParaRPr>
          </a:p>
        </p:txBody>
      </p:sp>
      <p:pic>
        <p:nvPicPr>
          <p:cNvPr descr="A picture containing sky, outdoor, grass, standing&#10;&#10;Description automatically generated" id="211" name="Google Shape;211;p34"/>
          <p:cNvPicPr preferRelativeResize="0"/>
          <p:nvPr>
            <p:ph idx="2" type="pic"/>
          </p:nvPr>
        </p:nvPicPr>
        <p:blipFill rotWithShape="1">
          <a:blip r:embed="rId3">
            <a:alphaModFix/>
          </a:blip>
          <a:srcRect b="0" l="15030" r="15030" t="0"/>
          <a:stretch/>
        </p:blipFill>
        <p:spPr>
          <a:xfrm>
            <a:off x="2473961" y="2208437"/>
            <a:ext cx="6375400" cy="6076848"/>
          </a:xfrm>
          <a:prstGeom prst="rect">
            <a:avLst/>
          </a:prstGeom>
          <a:noFill/>
          <a:ln>
            <a:noFill/>
          </a:ln>
        </p:spPr>
      </p:pic>
      <p:pic>
        <p:nvPicPr>
          <p:cNvPr descr="A person and a child looking at a tablet&#10;&#10;Description automatically generated" id="212" name="Google Shape;212;p34"/>
          <p:cNvPicPr preferRelativeResize="0"/>
          <p:nvPr>
            <p:ph idx="3" type="pic"/>
          </p:nvPr>
        </p:nvPicPr>
        <p:blipFill rotWithShape="1">
          <a:blip r:embed="rId4">
            <a:alphaModFix/>
          </a:blip>
          <a:srcRect b="0" l="15018" r="15019" t="0"/>
          <a:stretch/>
        </p:blipFill>
        <p:spPr>
          <a:xfrm>
            <a:off x="-4466101" y="2208437"/>
            <a:ext cx="6375400" cy="6076848"/>
          </a:xfrm>
          <a:prstGeom prst="rect">
            <a:avLst/>
          </a:prstGeom>
          <a:noFill/>
          <a:ln>
            <a:noFill/>
          </a:ln>
        </p:spPr>
      </p:pic>
      <p:pic>
        <p:nvPicPr>
          <p:cNvPr descr="Logo&#10;&#10;Description automatically generated" id="213" name="Google Shape;213;p34"/>
          <p:cNvPicPr preferRelativeResize="0"/>
          <p:nvPr/>
        </p:nvPicPr>
        <p:blipFill rotWithShape="1">
          <a:blip r:embed="rId5">
            <a:alphaModFix/>
          </a:blip>
          <a:srcRect b="0" l="0" r="-1153" t="0"/>
          <a:stretch/>
        </p:blipFill>
        <p:spPr>
          <a:xfrm>
            <a:off x="241856" y="368160"/>
            <a:ext cx="1528937" cy="1062337"/>
          </a:xfrm>
          <a:custGeom>
            <a:rect b="b" l="l" r="r" t="t"/>
            <a:pathLst>
              <a:path extrusionOk="0" h="8672136" w="8264522">
                <a:moveTo>
                  <a:pt x="351655" y="0"/>
                </a:moveTo>
                <a:lnTo>
                  <a:pt x="7912867" y="0"/>
                </a:lnTo>
                <a:cubicBezTo>
                  <a:pt x="8107081" y="0"/>
                  <a:pt x="8264522" y="157441"/>
                  <a:pt x="8264522" y="351655"/>
                </a:cubicBezTo>
                <a:lnTo>
                  <a:pt x="8264522" y="8320481"/>
                </a:lnTo>
                <a:cubicBezTo>
                  <a:pt x="8264522" y="8514695"/>
                  <a:pt x="8107081" y="8672136"/>
                  <a:pt x="7912867" y="8672136"/>
                </a:cubicBezTo>
                <a:lnTo>
                  <a:pt x="351655" y="8672136"/>
                </a:lnTo>
                <a:cubicBezTo>
                  <a:pt x="157441" y="8672136"/>
                  <a:pt x="0" y="8514695"/>
                  <a:pt x="0" y="8320481"/>
                </a:cubicBezTo>
                <a:lnTo>
                  <a:pt x="0" y="351655"/>
                </a:lnTo>
                <a:cubicBezTo>
                  <a:pt x="0" y="157441"/>
                  <a:pt x="157441" y="0"/>
                  <a:pt x="351655" y="0"/>
                </a:cubicBezTo>
                <a:close/>
              </a:path>
            </a:pathLst>
          </a:custGeom>
          <a:noFill/>
          <a:ln>
            <a:noFill/>
          </a:ln>
        </p:spPr>
      </p:pic>
      <p:pic>
        <p:nvPicPr>
          <p:cNvPr id="214" name="Google Shape;214;p34" title="Sun Logo_Main.png"/>
          <p:cNvPicPr preferRelativeResize="0"/>
          <p:nvPr/>
        </p:nvPicPr>
        <p:blipFill>
          <a:blip r:embed="rId6">
            <a:alphaModFix/>
          </a:blip>
          <a:stretch>
            <a:fillRect/>
          </a:stretch>
        </p:blipFill>
        <p:spPr>
          <a:xfrm>
            <a:off x="1770800" y="520599"/>
            <a:ext cx="2860101" cy="757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18" name="Shape 218"/>
        <p:cNvGrpSpPr/>
        <p:nvPr/>
      </p:nvGrpSpPr>
      <p:grpSpPr>
        <a:xfrm>
          <a:off x="0" y="0"/>
          <a:ext cx="0" cy="0"/>
          <a:chOff x="0" y="0"/>
          <a:chExt cx="0" cy="0"/>
        </a:xfrm>
      </p:grpSpPr>
      <p:sp>
        <p:nvSpPr>
          <p:cNvPr id="219" name="Google Shape;219;p35"/>
          <p:cNvSpPr/>
          <p:nvPr/>
        </p:nvSpPr>
        <p:spPr>
          <a:xfrm>
            <a:off x="3" y="0"/>
            <a:ext cx="4233835" cy="2429691"/>
          </a:xfrm>
          <a:custGeom>
            <a:rect b="b" l="l" r="r" t="t"/>
            <a:pathLst>
              <a:path extrusionOk="0" h="1518557" w="3282043">
                <a:moveTo>
                  <a:pt x="0" y="0"/>
                </a:moveTo>
                <a:lnTo>
                  <a:pt x="3250469" y="0"/>
                </a:lnTo>
                <a:lnTo>
                  <a:pt x="3258468" y="14737"/>
                </a:lnTo>
                <a:cubicBezTo>
                  <a:pt x="3273649" y="50627"/>
                  <a:pt x="3282043" y="90086"/>
                  <a:pt x="3282043" y="131506"/>
                </a:cubicBezTo>
                <a:lnTo>
                  <a:pt x="3282043" y="1218568"/>
                </a:lnTo>
                <a:cubicBezTo>
                  <a:pt x="3282043" y="1384247"/>
                  <a:pt x="3147733" y="1518557"/>
                  <a:pt x="2982054" y="1518557"/>
                </a:cubicBezTo>
                <a:lnTo>
                  <a:pt x="0" y="1518557"/>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20" name="Google Shape;220;p35"/>
          <p:cNvSpPr/>
          <p:nvPr/>
        </p:nvSpPr>
        <p:spPr>
          <a:xfrm>
            <a:off x="15499080" y="9142368"/>
            <a:ext cx="1925320" cy="655954"/>
          </a:xfrm>
          <a:prstGeom prst="roundRect">
            <a:avLst>
              <a:gd fmla="val 17782"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21" name="Google Shape;221;p35"/>
          <p:cNvSpPr txBox="1"/>
          <p:nvPr/>
        </p:nvSpPr>
        <p:spPr>
          <a:xfrm>
            <a:off x="15670530" y="9285679"/>
            <a:ext cx="15824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dk1"/>
                </a:solidFill>
                <a:latin typeface="Poppins Light"/>
                <a:ea typeface="Poppins Light"/>
                <a:cs typeface="Poppins Light"/>
                <a:sym typeface="Poppins Light"/>
              </a:rPr>
              <a:t>Page </a:t>
            </a:r>
            <a:fld id="{00000000-1234-1234-1234-123412341234}" type="slidenum">
              <a:rPr lang="en-ID" sz="1800">
                <a:solidFill>
                  <a:schemeClr val="dk1"/>
                </a:solidFill>
                <a:latin typeface="Poppins Light"/>
                <a:ea typeface="Poppins Light"/>
                <a:cs typeface="Poppins Light"/>
                <a:sym typeface="Poppins Light"/>
              </a:rPr>
              <a:t>‹#›</a:t>
            </a:fld>
            <a:endParaRPr sz="1800">
              <a:solidFill>
                <a:schemeClr val="dk1"/>
              </a:solidFill>
              <a:latin typeface="Poppins Light"/>
              <a:ea typeface="Poppins Light"/>
              <a:cs typeface="Poppins Light"/>
              <a:sym typeface="Poppins Light"/>
            </a:endParaRPr>
          </a:p>
        </p:txBody>
      </p:sp>
      <p:sp>
        <p:nvSpPr>
          <p:cNvPr id="222" name="Google Shape;222;p35"/>
          <p:cNvSpPr txBox="1"/>
          <p:nvPr/>
        </p:nvSpPr>
        <p:spPr>
          <a:xfrm>
            <a:off x="7342534" y="3966329"/>
            <a:ext cx="9910416" cy="18774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1600">
                <a:solidFill>
                  <a:schemeClr val="lt1"/>
                </a:solidFill>
                <a:latin typeface="Libre Franklin Medium"/>
                <a:ea typeface="Libre Franklin Medium"/>
                <a:cs typeface="Libre Franklin Medium"/>
                <a:sym typeface="Libre Franklin Medium"/>
              </a:rPr>
              <a:t>Section Slide</a:t>
            </a:r>
            <a:endParaRPr sz="11600">
              <a:solidFill>
                <a:schemeClr val="lt1"/>
              </a:solidFill>
              <a:latin typeface="Libre Franklin Medium"/>
              <a:ea typeface="Libre Franklin Medium"/>
              <a:cs typeface="Libre Franklin Medium"/>
              <a:sym typeface="Libre Franklin Medium"/>
            </a:endParaRPr>
          </a:p>
        </p:txBody>
      </p:sp>
      <p:sp>
        <p:nvSpPr>
          <p:cNvPr id="223" name="Google Shape;223;p35"/>
          <p:cNvSpPr txBox="1"/>
          <p:nvPr/>
        </p:nvSpPr>
        <p:spPr>
          <a:xfrm>
            <a:off x="7342534" y="6067549"/>
            <a:ext cx="7282848" cy="153888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ID" sz="1600">
                <a:solidFill>
                  <a:schemeClr val="lt1"/>
                </a:solidFill>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 </a:t>
            </a:r>
            <a:endParaRPr sz="1800">
              <a:solidFill>
                <a:schemeClr val="lt1"/>
              </a:solidFill>
              <a:latin typeface="Poppins Light"/>
              <a:ea typeface="Poppins Light"/>
              <a:cs typeface="Poppins Light"/>
              <a:sym typeface="Poppins Light"/>
            </a:endParaRPr>
          </a:p>
        </p:txBody>
      </p:sp>
      <p:pic>
        <p:nvPicPr>
          <p:cNvPr descr="Icon&#10;&#10;Description automatically generated" id="224" name="Google Shape;224;p35"/>
          <p:cNvPicPr preferRelativeResize="0"/>
          <p:nvPr/>
        </p:nvPicPr>
        <p:blipFill rotWithShape="1">
          <a:blip r:embed="rId3">
            <a:alphaModFix amt="16000"/>
          </a:blip>
          <a:srcRect b="0" l="0" r="0" t="0"/>
          <a:stretch/>
        </p:blipFill>
        <p:spPr>
          <a:xfrm>
            <a:off x="630217" y="2256796"/>
            <a:ext cx="6064802" cy="10556034"/>
          </a:xfrm>
          <a:prstGeom prst="rect">
            <a:avLst/>
          </a:prstGeom>
          <a:noFill/>
          <a:ln>
            <a:noFill/>
          </a:ln>
        </p:spPr>
      </p:pic>
      <p:sp>
        <p:nvSpPr>
          <p:cNvPr id="225" name="Google Shape;225;p35"/>
          <p:cNvSpPr/>
          <p:nvPr/>
        </p:nvSpPr>
        <p:spPr>
          <a:xfrm>
            <a:off x="-539976" y="4143784"/>
            <a:ext cx="1079951" cy="3110138"/>
          </a:xfrm>
          <a:prstGeom prst="roundRect">
            <a:avLst>
              <a:gd fmla="val 32359"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Logo&#10;&#10;Description automatically generated" id="226" name="Google Shape;226;p35"/>
          <p:cNvPicPr preferRelativeResize="0"/>
          <p:nvPr/>
        </p:nvPicPr>
        <p:blipFill rotWithShape="1">
          <a:blip r:embed="rId4">
            <a:alphaModFix/>
          </a:blip>
          <a:srcRect b="0" l="0" r="-1153" t="0"/>
          <a:stretch/>
        </p:blipFill>
        <p:spPr>
          <a:xfrm>
            <a:off x="241856" y="368160"/>
            <a:ext cx="1528937" cy="1062337"/>
          </a:xfrm>
          <a:custGeom>
            <a:rect b="b" l="l" r="r" t="t"/>
            <a:pathLst>
              <a:path extrusionOk="0" h="8672136" w="8264522">
                <a:moveTo>
                  <a:pt x="351655" y="0"/>
                </a:moveTo>
                <a:lnTo>
                  <a:pt x="7912867" y="0"/>
                </a:lnTo>
                <a:cubicBezTo>
                  <a:pt x="8107081" y="0"/>
                  <a:pt x="8264522" y="157441"/>
                  <a:pt x="8264522" y="351655"/>
                </a:cubicBezTo>
                <a:lnTo>
                  <a:pt x="8264522" y="8320481"/>
                </a:lnTo>
                <a:cubicBezTo>
                  <a:pt x="8264522" y="8514695"/>
                  <a:pt x="8107081" y="8672136"/>
                  <a:pt x="7912867" y="8672136"/>
                </a:cubicBezTo>
                <a:lnTo>
                  <a:pt x="351655" y="8672136"/>
                </a:lnTo>
                <a:cubicBezTo>
                  <a:pt x="157441" y="8672136"/>
                  <a:pt x="0" y="8514695"/>
                  <a:pt x="0" y="8320481"/>
                </a:cubicBezTo>
                <a:lnTo>
                  <a:pt x="0" y="351655"/>
                </a:lnTo>
                <a:cubicBezTo>
                  <a:pt x="0" y="157441"/>
                  <a:pt x="157441" y="0"/>
                  <a:pt x="351655" y="0"/>
                </a:cubicBezTo>
                <a:close/>
              </a:path>
            </a:pathLst>
          </a:custGeom>
          <a:noFill/>
          <a:ln>
            <a:noFill/>
          </a:ln>
        </p:spPr>
      </p:pic>
      <p:pic>
        <p:nvPicPr>
          <p:cNvPr id="227" name="Google Shape;227;p35" title="sun-white-png (1).png"/>
          <p:cNvPicPr preferRelativeResize="0"/>
          <p:nvPr/>
        </p:nvPicPr>
        <p:blipFill>
          <a:blip r:embed="rId5">
            <a:alphaModFix/>
          </a:blip>
          <a:stretch>
            <a:fillRect/>
          </a:stretch>
        </p:blipFill>
        <p:spPr>
          <a:xfrm>
            <a:off x="1985816" y="508415"/>
            <a:ext cx="2106808" cy="7818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Summer Foods ">
      <a:dk1>
        <a:srgbClr val="000000"/>
      </a:dk1>
      <a:lt1>
        <a:srgbClr val="FFFFFF"/>
      </a:lt1>
      <a:dk2>
        <a:srgbClr val="2D3847"/>
      </a:dk2>
      <a:lt2>
        <a:srgbClr val="E7E6E6"/>
      </a:lt2>
      <a:accent1>
        <a:srgbClr val="3FA4A7"/>
      </a:accent1>
      <a:accent2>
        <a:srgbClr val="71C1C0"/>
      </a:accent2>
      <a:accent3>
        <a:srgbClr val="F9A239"/>
      </a:accent3>
      <a:accent4>
        <a:srgbClr val="FAFAFA"/>
      </a:accent4>
      <a:accent5>
        <a:srgbClr val="5A489B"/>
      </a:accent5>
      <a:accent6>
        <a:srgbClr val="C4387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