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9"/>
  </p:notesMasterIdLst>
  <p:handoutMasterIdLst>
    <p:handoutMasterId r:id="rId10"/>
  </p:handoutMasterIdLst>
  <p:sldIdLst>
    <p:sldId id="256" r:id="rId2"/>
    <p:sldId id="278" r:id="rId3"/>
    <p:sldId id="291" r:id="rId4"/>
    <p:sldId id="292" r:id="rId5"/>
    <p:sldId id="293" r:id="rId6"/>
    <p:sldId id="294" r:id="rId7"/>
    <p:sldId id="274" r:id="rId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1466" autoAdjust="0"/>
  </p:normalViewPr>
  <p:slideViewPr>
    <p:cSldViewPr>
      <p:cViewPr varScale="1">
        <p:scale>
          <a:sx n="39" d="100"/>
          <a:sy n="39" d="100"/>
        </p:scale>
        <p:origin x="-72" y="-45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A072C4-5458-440D-A65A-9A1D03F8AC0A}" type="datetimeFigureOut">
              <a:rPr lang="en-US" smtClean="0"/>
              <a:t>2/21/2017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329BE8-F821-4063-BE0C-C37654F6AE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0979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92A0E97-B60D-444E-9478-52C5EFF93FF6}" type="datetimeFigureOut">
              <a:rPr lang="en-US" smtClean="0"/>
              <a:t>2/21/2017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C7D74A7F-DAA2-40AF-AB77-5C43672A9E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2437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48490-B181-497B-A0A8-2DA4DEF2FAD4}" type="datetimeFigureOut">
              <a:rPr lang="en-US" smtClean="0"/>
              <a:t>2/21/2017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C3D2BE95-1532-43B6-B59C-647AD52B2C5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48490-B181-497B-A0A8-2DA4DEF2FAD4}" type="datetimeFigureOut">
              <a:rPr lang="en-US" smtClean="0"/>
              <a:t>2/21/2017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2BE95-1532-43B6-B59C-647AD52B2C5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48490-B181-497B-A0A8-2DA4DEF2FAD4}" type="datetimeFigureOut">
              <a:rPr lang="en-US" smtClean="0"/>
              <a:t>2/21/2017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2BE95-1532-43B6-B59C-647AD52B2C5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48490-B181-497B-A0A8-2DA4DEF2FAD4}" type="datetimeFigureOut">
              <a:rPr lang="en-US" smtClean="0"/>
              <a:t>2/21/2017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2BE95-1532-43B6-B59C-647AD52B2C5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48490-B181-497B-A0A8-2DA4DEF2FAD4}" type="datetimeFigureOut">
              <a:rPr lang="en-US" smtClean="0"/>
              <a:t>2/21/2017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C3D2BE95-1532-43B6-B59C-647AD52B2C5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48490-B181-497B-A0A8-2DA4DEF2FAD4}" type="datetimeFigureOut">
              <a:rPr lang="en-US" smtClean="0"/>
              <a:t>2/21/2017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2BE95-1532-43B6-B59C-647AD52B2C5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48490-B181-497B-A0A8-2DA4DEF2FAD4}" type="datetimeFigureOut">
              <a:rPr lang="en-US" smtClean="0"/>
              <a:t>2/21/2017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2BE95-1532-43B6-B59C-647AD52B2C55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48490-B181-497B-A0A8-2DA4DEF2FAD4}" type="datetimeFigureOut">
              <a:rPr lang="en-US" smtClean="0"/>
              <a:t>2/21/2017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2BE95-1532-43B6-B59C-647AD52B2C5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48490-B181-497B-A0A8-2DA4DEF2FAD4}" type="datetimeFigureOut">
              <a:rPr lang="en-US" smtClean="0"/>
              <a:t>2/21/2017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2BE95-1532-43B6-B59C-647AD52B2C5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48490-B181-497B-A0A8-2DA4DEF2FAD4}" type="datetimeFigureOut">
              <a:rPr lang="en-US" smtClean="0"/>
              <a:t>2/21/2017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2BE95-1532-43B6-B59C-647AD52B2C55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48490-B181-497B-A0A8-2DA4DEF2FAD4}" type="datetimeFigureOut">
              <a:rPr lang="en-US" smtClean="0"/>
              <a:t>2/21/2017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C3D2BE95-1532-43B6-B59C-647AD52B2C55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8B48490-B181-497B-A0A8-2DA4DEF2FAD4}" type="datetimeFigureOut">
              <a:rPr lang="en-US" smtClean="0"/>
              <a:t>2/21/2017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C3D2BE95-1532-43B6-B59C-647AD52B2C5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3000">
              <a:schemeClr val="accent1">
                <a:tint val="66000"/>
                <a:satMod val="160000"/>
                <a:lumMod val="0"/>
                <a:alpha val="0"/>
              </a:schemeClr>
            </a:gs>
            <a:gs pos="50000">
              <a:schemeClr val="accent1">
                <a:tint val="44500"/>
                <a:satMod val="160000"/>
              </a:schemeClr>
            </a:gs>
            <a:gs pos="97000">
              <a:schemeClr val="accent1">
                <a:tint val="23500"/>
                <a:satMod val="16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685800"/>
            <a:ext cx="7772400" cy="4572000"/>
          </a:xfrm>
        </p:spPr>
        <p:txBody>
          <a:bodyPr>
            <a:noAutofit/>
          </a:bodyPr>
          <a:lstStyle/>
          <a:p>
            <a:pPr algn="ctr"/>
            <a:r>
              <a:rPr lang="en-US" sz="4800" b="1" dirty="0" smtClean="0"/>
              <a:t/>
            </a:r>
            <a:br>
              <a:rPr lang="en-US" sz="4800" b="1" dirty="0" smtClean="0"/>
            </a:br>
            <a:r>
              <a:rPr lang="en-US" sz="4000" b="1" dirty="0" smtClean="0"/>
              <a:t>Active Living Subcommittee</a:t>
            </a:r>
            <a:br>
              <a:rPr lang="en-US" sz="4000" b="1" dirty="0" smtClean="0"/>
            </a:br>
            <a:r>
              <a:rPr lang="en-US" b="1" dirty="0" smtClean="0"/>
              <a:t>February</a:t>
            </a:r>
            <a:r>
              <a:rPr lang="en-US" sz="4000" b="1" dirty="0" smtClean="0"/>
              <a:t> </a:t>
            </a:r>
            <a:r>
              <a:rPr lang="en-US" b="1" dirty="0" smtClean="0"/>
              <a:t>21</a:t>
            </a:r>
            <a:r>
              <a:rPr lang="en-US" b="1" baseline="30000" dirty="0" smtClean="0"/>
              <a:t>st</a:t>
            </a:r>
            <a:r>
              <a:rPr lang="en-US" sz="4000" b="1" dirty="0" smtClean="0"/>
              <a:t>, 2017</a:t>
            </a: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dirty="0"/>
              <a:t/>
            </a:r>
            <a:br>
              <a:rPr lang="en-US" sz="4000" dirty="0"/>
            </a:br>
            <a:r>
              <a:rPr lang="en-US" sz="4000" dirty="0" smtClean="0"/>
              <a:t>WELCOME</a:t>
            </a: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dirty="0"/>
              <a:t/>
            </a:r>
            <a:br>
              <a:rPr lang="en-US" sz="4000" dirty="0"/>
            </a:b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1339488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318524243"/>
              </p:ext>
            </p:extLst>
          </p:nvPr>
        </p:nvGraphicFramePr>
        <p:xfrm>
          <a:off x="609600" y="330923"/>
          <a:ext cx="8153400" cy="49913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99477"/>
                <a:gridCol w="4446225"/>
                <a:gridCol w="2007698"/>
              </a:tblGrid>
              <a:tr h="37215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0" algn="l"/>
                        </a:tabLst>
                      </a:pPr>
                      <a:r>
                        <a:rPr lang="en-US" sz="12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Time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0" algn="l"/>
                        </a:tabLst>
                      </a:pPr>
                      <a:r>
                        <a:rPr lang="en-US" sz="12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Topic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Presenter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1861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10:00-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10:05 AM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Welcome and roll call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Any AZNN updates: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Kevin Bawden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Ryan Lang</a:t>
                      </a:r>
                    </a:p>
                  </a:txBody>
                  <a:tcPr marL="68580" marR="68580" marT="0" marB="0"/>
                </a:tc>
              </a:tr>
              <a:tr h="68813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10:05- 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10:20 am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Upcoming </a:t>
                      </a:r>
                      <a:r>
                        <a:rPr lang="en-US" sz="12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Events and Activities </a:t>
                      </a:r>
                      <a:r>
                        <a:rPr lang="en-US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Questions, Comments or Concerns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Group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(facilitated by Kevin Bawden0</a:t>
                      </a:r>
                    </a:p>
                  </a:txBody>
                  <a:tcPr marL="68580" marR="68580" marT="0" marB="0"/>
                </a:tc>
              </a:tr>
              <a:tr h="84993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10:20-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10:35 AM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Evaluation Team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Announcement for contractors about internal evaluations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Group 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(facilitated by Kathryn M. Orzech)</a:t>
                      </a:r>
                    </a:p>
                  </a:txBody>
                  <a:tcPr marL="68580" marR="68580" marT="0" marB="0"/>
                </a:tc>
              </a:tr>
              <a:tr h="849937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10:30-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10:45 AM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Reflection </a:t>
                      </a:r>
                      <a:r>
                        <a:rPr lang="en-US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on Active Living PSE Strategies and Expectations. Questions concerning Policy changes in regards to programmatic spending and what to expect moving forward.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Group 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(facilitated by Ryan Lang)</a:t>
                      </a:r>
                    </a:p>
                  </a:txBody>
                  <a:tcPr marL="68580" marR="68580" marT="0" marB="0"/>
                </a:tc>
              </a:tr>
              <a:tr h="1548103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10:45-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11:00 AM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Open Discussion</a:t>
                      </a:r>
                      <a:r>
                        <a:rPr lang="en-US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: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(Potential Topics: Building Capacity (How can we use the AL subcommittee in FY17 to help develop new ideas and potential new directions for our individual SNAP-Ed county programs moving forward?)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Group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760538" y="218757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85554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Welcome and Roll Call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/>
              <a:t>AzNN</a:t>
            </a:r>
            <a:r>
              <a:rPr lang="en-US" sz="3200" dirty="0" smtClean="0"/>
              <a:t> Updates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0849656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Upcoming Active Living </a:t>
            </a:r>
            <a:r>
              <a:rPr lang="en-US" dirty="0" smtClean="0"/>
              <a:t>Events/ Activities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n-US" sz="3200" dirty="0" smtClean="0"/>
          </a:p>
          <a:p>
            <a:r>
              <a:rPr lang="en-US" sz="3200" dirty="0" smtClean="0"/>
              <a:t>Questions comments concerns?</a:t>
            </a:r>
            <a:endParaRPr lang="en-US" sz="3200" dirty="0" smtClean="0"/>
          </a:p>
          <a:p>
            <a:pPr marL="0" indent="0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7507794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 Team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Announcements about internal evaluations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9283088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 PSE Strategies and Expectations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Follow Up: Policy regarding programmatic spending and what to expect moving forward.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00922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Wrapping 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3200" dirty="0" smtClean="0"/>
              <a:t>Open Discussion:</a:t>
            </a:r>
          </a:p>
          <a:p>
            <a:pPr lvl="1"/>
            <a:r>
              <a:rPr lang="en-US" sz="3200" dirty="0"/>
              <a:t>How can we use the AL subcommittee in FY17 to help develop new ideas and potential new </a:t>
            </a:r>
            <a:r>
              <a:rPr lang="en-US" sz="3200" dirty="0" smtClean="0"/>
              <a:t>directions/ </a:t>
            </a:r>
            <a:r>
              <a:rPr lang="en-US" sz="3200" smtClean="0"/>
              <a:t>execute current ideas </a:t>
            </a:r>
            <a:r>
              <a:rPr lang="en-US" sz="3200"/>
              <a:t>for our individual SNAP-Ed county programs moving forward</a:t>
            </a:r>
            <a:r>
              <a:rPr lang="en-US" sz="3200" smtClean="0"/>
              <a:t>?</a:t>
            </a:r>
          </a:p>
          <a:p>
            <a:pPr marL="320040" lvl="1" indent="0">
              <a:buNone/>
            </a:pPr>
            <a:endParaRPr lang="en-US" sz="3200" dirty="0"/>
          </a:p>
          <a:p>
            <a:r>
              <a:rPr lang="en-US" sz="3200" dirty="0"/>
              <a:t>Call for new agenda items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514255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1694</TotalTime>
  <Words>85</Words>
  <Application>Microsoft Office PowerPoint</Application>
  <PresentationFormat>On-screen Show (4:3)</PresentationFormat>
  <Paragraphs>65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Equity</vt:lpstr>
      <vt:lpstr> Active Living Subcommittee February 21st, 2017  WELCOME  </vt:lpstr>
      <vt:lpstr>PowerPoint Presentation</vt:lpstr>
      <vt:lpstr>Welcome and Roll Call</vt:lpstr>
      <vt:lpstr>Upcoming Active Living Events/ Activities</vt:lpstr>
      <vt:lpstr>Evaluation Team</vt:lpstr>
      <vt:lpstr>AL PSE Strategies and Expectations</vt:lpstr>
      <vt:lpstr>Wrapping Up</vt:lpstr>
    </vt:vector>
  </TitlesOfParts>
  <Company>AzDHS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AZNN  Physical Activity Subcommittee  January 24th, 2014</dc:title>
  <dc:creator>scanzem</dc:creator>
  <cp:lastModifiedBy>%username%</cp:lastModifiedBy>
  <cp:revision>105</cp:revision>
  <cp:lastPrinted>2014-01-22T15:03:52Z</cp:lastPrinted>
  <dcterms:created xsi:type="dcterms:W3CDTF">2014-01-21T20:03:22Z</dcterms:created>
  <dcterms:modified xsi:type="dcterms:W3CDTF">2017-02-21T16:44:42Z</dcterms:modified>
</cp:coreProperties>
</file>